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0"/>
  </p:notesMasterIdLst>
  <p:sldIdLst>
    <p:sldId id="256" r:id="rId2"/>
    <p:sldId id="258" r:id="rId3"/>
    <p:sldId id="260" r:id="rId4"/>
    <p:sldId id="263" r:id="rId5"/>
    <p:sldId id="264" r:id="rId6"/>
    <p:sldId id="261" r:id="rId7"/>
    <p:sldId id="262" r:id="rId8"/>
    <p:sldId id="259" r:id="rId9"/>
  </p:sldIdLst>
  <p:sldSz cx="9144000" cy="6858000" type="screen4x3"/>
  <p:notesSz cx="7010400" cy="9296400"/>
  <p:defaultTextStyle>
    <a:defPPr>
      <a:defRPr lang="en-US"/>
    </a:defPPr>
    <a:lvl1pPr algn="l" rtl="0" fontAlgn="base">
      <a:spcBef>
        <a:spcPct val="0"/>
      </a:spcBef>
      <a:spcAft>
        <a:spcPct val="0"/>
      </a:spcAft>
      <a:defRPr kern="1200">
        <a:solidFill>
          <a:schemeClr val="tx1"/>
        </a:solidFill>
        <a:latin typeface="Calibri" pitchFamily="34" charset="0"/>
        <a:ea typeface="+mn-ea"/>
        <a:cs typeface="Arial" pitchFamily="34" charset="0"/>
      </a:defRPr>
    </a:lvl1pPr>
    <a:lvl2pPr marL="457200" algn="l" rtl="0" fontAlgn="base">
      <a:spcBef>
        <a:spcPct val="0"/>
      </a:spcBef>
      <a:spcAft>
        <a:spcPct val="0"/>
      </a:spcAft>
      <a:defRPr kern="1200">
        <a:solidFill>
          <a:schemeClr val="tx1"/>
        </a:solidFill>
        <a:latin typeface="Calibri" pitchFamily="34" charset="0"/>
        <a:ea typeface="+mn-ea"/>
        <a:cs typeface="Arial" pitchFamily="34" charset="0"/>
      </a:defRPr>
    </a:lvl2pPr>
    <a:lvl3pPr marL="914400" algn="l" rtl="0" fontAlgn="base">
      <a:spcBef>
        <a:spcPct val="0"/>
      </a:spcBef>
      <a:spcAft>
        <a:spcPct val="0"/>
      </a:spcAft>
      <a:defRPr kern="1200">
        <a:solidFill>
          <a:schemeClr val="tx1"/>
        </a:solidFill>
        <a:latin typeface="Calibri" pitchFamily="34" charset="0"/>
        <a:ea typeface="+mn-ea"/>
        <a:cs typeface="Arial" pitchFamily="34" charset="0"/>
      </a:defRPr>
    </a:lvl3pPr>
    <a:lvl4pPr marL="1371600" algn="l" rtl="0" fontAlgn="base">
      <a:spcBef>
        <a:spcPct val="0"/>
      </a:spcBef>
      <a:spcAft>
        <a:spcPct val="0"/>
      </a:spcAft>
      <a:defRPr kern="1200">
        <a:solidFill>
          <a:schemeClr val="tx1"/>
        </a:solidFill>
        <a:latin typeface="Calibri" pitchFamily="34" charset="0"/>
        <a:ea typeface="+mn-ea"/>
        <a:cs typeface="Arial" pitchFamily="34" charset="0"/>
      </a:defRPr>
    </a:lvl4pPr>
    <a:lvl5pPr marL="1828800" algn="l" rtl="0" fontAlgn="base">
      <a:spcBef>
        <a:spcPct val="0"/>
      </a:spcBef>
      <a:spcAft>
        <a:spcPct val="0"/>
      </a:spcAft>
      <a:defRPr kern="1200">
        <a:solidFill>
          <a:schemeClr val="tx1"/>
        </a:solidFill>
        <a:latin typeface="Calibri" pitchFamily="34" charset="0"/>
        <a:ea typeface="+mn-ea"/>
        <a:cs typeface="Arial" pitchFamily="34" charset="0"/>
      </a:defRPr>
    </a:lvl5pPr>
    <a:lvl6pPr marL="2286000" algn="l" defTabSz="914400" rtl="0" eaLnBrk="1" latinLnBrk="0" hangingPunct="1">
      <a:defRPr kern="1200">
        <a:solidFill>
          <a:schemeClr val="tx1"/>
        </a:solidFill>
        <a:latin typeface="Calibri" pitchFamily="34" charset="0"/>
        <a:ea typeface="+mn-ea"/>
        <a:cs typeface="Arial" pitchFamily="34" charset="0"/>
      </a:defRPr>
    </a:lvl6pPr>
    <a:lvl7pPr marL="2743200" algn="l" defTabSz="914400" rtl="0" eaLnBrk="1" latinLnBrk="0" hangingPunct="1">
      <a:defRPr kern="1200">
        <a:solidFill>
          <a:schemeClr val="tx1"/>
        </a:solidFill>
        <a:latin typeface="Calibri" pitchFamily="34" charset="0"/>
        <a:ea typeface="+mn-ea"/>
        <a:cs typeface="Arial" pitchFamily="34" charset="0"/>
      </a:defRPr>
    </a:lvl7pPr>
    <a:lvl8pPr marL="3200400" algn="l" defTabSz="914400" rtl="0" eaLnBrk="1" latinLnBrk="0" hangingPunct="1">
      <a:defRPr kern="1200">
        <a:solidFill>
          <a:schemeClr val="tx1"/>
        </a:solidFill>
        <a:latin typeface="Calibri" pitchFamily="34" charset="0"/>
        <a:ea typeface="+mn-ea"/>
        <a:cs typeface="Arial" pitchFamily="34" charset="0"/>
      </a:defRPr>
    </a:lvl8pPr>
    <a:lvl9pPr marL="3657600" algn="l" defTabSz="914400" rtl="0" eaLnBrk="1" latinLnBrk="0" hangingPunct="1">
      <a:defRPr kern="1200">
        <a:solidFill>
          <a:schemeClr val="tx1"/>
        </a:solidFill>
        <a:latin typeface="Calibri" pitchFamily="34" charset="0"/>
        <a:ea typeface="+mn-ea"/>
        <a:cs typeface="Arial" pitchFamily="34"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BF1E2E"/>
    <a:srgbClr val="104E59"/>
    <a:srgbClr val="01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532" autoAdjust="0"/>
    <p:restoredTop sz="84000" autoAdjust="0"/>
  </p:normalViewPr>
  <p:slideViewPr>
    <p:cSldViewPr>
      <p:cViewPr>
        <p:scale>
          <a:sx n="110" d="100"/>
          <a:sy n="110" d="100"/>
        </p:scale>
        <p:origin x="-72" y="-72"/>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5138"/>
          </a:xfrm>
          <a:prstGeom prst="rect">
            <a:avLst/>
          </a:prstGeom>
        </p:spPr>
        <p:txBody>
          <a:bodyPr vert="horz" lIns="93177" tIns="46589" rIns="93177" bIns="46589" rtlCol="0"/>
          <a:lstStyle>
            <a:lvl1pPr algn="l" fontAlgn="auto">
              <a:spcBef>
                <a:spcPts val="0"/>
              </a:spcBef>
              <a:spcAft>
                <a:spcPts val="0"/>
              </a:spcAft>
              <a:defRPr sz="1200">
                <a:latin typeface="+mn-lt"/>
                <a:cs typeface="+mn-cs"/>
              </a:defRPr>
            </a:lvl1pPr>
          </a:lstStyle>
          <a:p>
            <a:pPr>
              <a:defRPr/>
            </a:pPr>
            <a:endParaRPr lang="en-CA"/>
          </a:p>
        </p:txBody>
      </p:sp>
      <p:sp>
        <p:nvSpPr>
          <p:cNvPr id="3" name="Date Placeholder 2"/>
          <p:cNvSpPr>
            <a:spLocks noGrp="1"/>
          </p:cNvSpPr>
          <p:nvPr>
            <p:ph type="dt" idx="1"/>
          </p:nvPr>
        </p:nvSpPr>
        <p:spPr>
          <a:xfrm>
            <a:off x="3970338" y="0"/>
            <a:ext cx="3038475" cy="465138"/>
          </a:xfrm>
          <a:prstGeom prst="rect">
            <a:avLst/>
          </a:prstGeom>
        </p:spPr>
        <p:txBody>
          <a:bodyPr vert="horz" lIns="93177" tIns="46589" rIns="93177" bIns="46589" rtlCol="0"/>
          <a:lstStyle>
            <a:lvl1pPr algn="r" fontAlgn="auto">
              <a:spcBef>
                <a:spcPts val="0"/>
              </a:spcBef>
              <a:spcAft>
                <a:spcPts val="0"/>
              </a:spcAft>
              <a:defRPr sz="1200">
                <a:latin typeface="+mn-lt"/>
                <a:cs typeface="+mn-cs"/>
              </a:defRPr>
            </a:lvl1pPr>
          </a:lstStyle>
          <a:p>
            <a:pPr>
              <a:defRPr/>
            </a:pPr>
            <a:fld id="{97CFD5AD-A616-488C-AD6C-FCC9A33F703B}" type="datetimeFigureOut">
              <a:rPr lang="en-US"/>
              <a:pPr>
                <a:defRPr/>
              </a:pPr>
              <a:t>9/6/2013</a:t>
            </a:fld>
            <a:endParaRPr lang="en-CA"/>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pPr lvl="0"/>
            <a:endParaRPr lang="en-CA" noProof="0"/>
          </a:p>
        </p:txBody>
      </p:sp>
      <p:sp>
        <p:nvSpPr>
          <p:cNvPr id="5" name="Notes Placeholder 4"/>
          <p:cNvSpPr>
            <a:spLocks noGrp="1"/>
          </p:cNvSpPr>
          <p:nvPr>
            <p:ph type="body" sz="quarter" idx="3"/>
          </p:nvPr>
        </p:nvSpPr>
        <p:spPr>
          <a:xfrm>
            <a:off x="701675" y="4416425"/>
            <a:ext cx="5607050" cy="4183063"/>
          </a:xfrm>
          <a:prstGeom prst="rect">
            <a:avLst/>
          </a:prstGeom>
        </p:spPr>
        <p:txBody>
          <a:bodyPr vert="horz" lIns="93177" tIns="46589" rIns="93177" bIns="46589"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CA" noProof="0"/>
          </a:p>
        </p:txBody>
      </p:sp>
      <p:sp>
        <p:nvSpPr>
          <p:cNvPr id="6" name="Footer Placeholder 5"/>
          <p:cNvSpPr>
            <a:spLocks noGrp="1"/>
          </p:cNvSpPr>
          <p:nvPr>
            <p:ph type="ftr" sz="quarter" idx="4"/>
          </p:nvPr>
        </p:nvSpPr>
        <p:spPr>
          <a:xfrm>
            <a:off x="0" y="8829675"/>
            <a:ext cx="3038475" cy="465138"/>
          </a:xfrm>
          <a:prstGeom prst="rect">
            <a:avLst/>
          </a:prstGeom>
        </p:spPr>
        <p:txBody>
          <a:bodyPr vert="horz" lIns="93177" tIns="46589" rIns="93177" bIns="46589" rtlCol="0" anchor="b"/>
          <a:lstStyle>
            <a:lvl1pPr algn="l" fontAlgn="auto">
              <a:spcBef>
                <a:spcPts val="0"/>
              </a:spcBef>
              <a:spcAft>
                <a:spcPts val="0"/>
              </a:spcAft>
              <a:defRPr sz="1200">
                <a:latin typeface="+mn-lt"/>
                <a:cs typeface="+mn-cs"/>
              </a:defRPr>
            </a:lvl1pPr>
          </a:lstStyle>
          <a:p>
            <a:pPr>
              <a:defRPr/>
            </a:pPr>
            <a:endParaRPr lang="en-CA"/>
          </a:p>
        </p:txBody>
      </p:sp>
      <p:sp>
        <p:nvSpPr>
          <p:cNvPr id="7" name="Slide Number Placeholder 6"/>
          <p:cNvSpPr>
            <a:spLocks noGrp="1"/>
          </p:cNvSpPr>
          <p:nvPr>
            <p:ph type="sldNum" sz="quarter" idx="5"/>
          </p:nvPr>
        </p:nvSpPr>
        <p:spPr>
          <a:xfrm>
            <a:off x="3970338" y="8829675"/>
            <a:ext cx="3038475" cy="465138"/>
          </a:xfrm>
          <a:prstGeom prst="rect">
            <a:avLst/>
          </a:prstGeom>
        </p:spPr>
        <p:txBody>
          <a:bodyPr vert="horz" lIns="93177" tIns="46589" rIns="93177" bIns="46589" rtlCol="0" anchor="b"/>
          <a:lstStyle>
            <a:lvl1pPr algn="r" fontAlgn="auto">
              <a:spcBef>
                <a:spcPts val="0"/>
              </a:spcBef>
              <a:spcAft>
                <a:spcPts val="0"/>
              </a:spcAft>
              <a:defRPr sz="1200">
                <a:latin typeface="+mn-lt"/>
                <a:cs typeface="+mn-cs"/>
              </a:defRPr>
            </a:lvl1pPr>
          </a:lstStyle>
          <a:p>
            <a:pPr>
              <a:defRPr/>
            </a:pPr>
            <a:fld id="{F05A58FD-7B29-489E-B5BE-BD0ECC516225}" type="slidenum">
              <a:rPr lang="en-CA"/>
              <a:pPr>
                <a:defRPr/>
              </a:pPr>
              <a:t>‹#›</a:t>
            </a:fld>
            <a:endParaRPr lang="en-CA"/>
          </a:p>
        </p:txBody>
      </p:sp>
    </p:spTree>
    <p:extLst>
      <p:ext uri="{BB962C8B-B14F-4D97-AF65-F5344CB8AC3E}">
        <p14:creationId xmlns:p14="http://schemas.microsoft.com/office/powerpoint/2010/main" val="2095706908"/>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Slide Image Placeholder 1"/>
          <p:cNvSpPr>
            <a:spLocks noGrp="1" noRot="1" noChangeAspect="1" noTextEdit="1"/>
          </p:cNvSpPr>
          <p:nvPr>
            <p:ph type="sldImg"/>
          </p:nvPr>
        </p:nvSpPr>
        <p:spPr bwMode="auto">
          <a:noFill/>
          <a:ln>
            <a:solidFill>
              <a:srgbClr val="000000"/>
            </a:solidFill>
            <a:miter lim="800000"/>
            <a:headEnd/>
            <a:tailEnd/>
          </a:ln>
        </p:spPr>
      </p:sp>
      <p:sp>
        <p:nvSpPr>
          <p:cNvPr id="1638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CA" dirty="0" smtClean="0"/>
          </a:p>
        </p:txBody>
      </p:sp>
      <p:sp>
        <p:nvSpPr>
          <p:cNvPr id="16388"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9DD2B88D-2FCC-4520-B122-5D56D1BA2352}" type="slidenum">
              <a:rPr lang="en-CA" smtClean="0"/>
              <a:pPr fontAlgn="base">
                <a:spcBef>
                  <a:spcPct val="0"/>
                </a:spcBef>
                <a:spcAft>
                  <a:spcPct val="0"/>
                </a:spcAft>
                <a:defRPr/>
              </a:pPr>
              <a:t>1</a:t>
            </a:fld>
            <a:endParaRPr lang="en-CA"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ide Image Placeholder 1"/>
          <p:cNvSpPr>
            <a:spLocks noGrp="1" noRot="1" noChangeAspect="1" noTextEdit="1"/>
          </p:cNvSpPr>
          <p:nvPr>
            <p:ph type="sldImg"/>
          </p:nvPr>
        </p:nvSpPr>
        <p:spPr bwMode="auto">
          <a:noFill/>
          <a:ln>
            <a:solidFill>
              <a:srgbClr val="000000"/>
            </a:solidFill>
            <a:miter lim="800000"/>
            <a:headEnd/>
            <a:tailEnd/>
          </a:ln>
        </p:spPr>
      </p:sp>
      <p:sp>
        <p:nvSpPr>
          <p:cNvPr id="1741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CA" dirty="0" smtClean="0"/>
              <a:t>The paper notes of the </a:t>
            </a:r>
            <a:r>
              <a:rPr lang="en-CA" i="1" dirty="0" smtClean="0"/>
              <a:t>Canadian Journey</a:t>
            </a:r>
            <a:r>
              <a:rPr lang="en-CA" dirty="0" smtClean="0"/>
              <a:t> series (with a metallic stripe) will continue to be around for some time.</a:t>
            </a:r>
          </a:p>
          <a:p>
            <a:pPr eaLnBrk="1" hangingPunct="1">
              <a:spcBef>
                <a:spcPct val="0"/>
              </a:spcBef>
            </a:pPr>
            <a:endParaRPr lang="en-CA" dirty="0" smtClean="0"/>
          </a:p>
          <a:p>
            <a:pPr eaLnBrk="1" hangingPunct="1">
              <a:spcBef>
                <a:spcPct val="0"/>
              </a:spcBef>
            </a:pPr>
            <a:r>
              <a:rPr lang="en-CA" dirty="0" smtClean="0"/>
              <a:t>Remember that all the notes in this series share the same security features. Here’s what to look for:</a:t>
            </a:r>
          </a:p>
          <a:p>
            <a:pPr eaLnBrk="1" hangingPunct="1">
              <a:spcBef>
                <a:spcPct val="0"/>
              </a:spcBef>
              <a:buFontTx/>
              <a:buChar char="•"/>
            </a:pPr>
            <a:r>
              <a:rPr lang="en-CA" dirty="0" smtClean="0"/>
              <a:t> metallic stripe</a:t>
            </a:r>
          </a:p>
          <a:p>
            <a:pPr eaLnBrk="1" hangingPunct="1">
              <a:spcBef>
                <a:spcPct val="0"/>
              </a:spcBef>
              <a:buFontTx/>
              <a:buChar char="•"/>
            </a:pPr>
            <a:r>
              <a:rPr lang="en-CA" dirty="0" smtClean="0"/>
              <a:t> ghost image</a:t>
            </a:r>
          </a:p>
          <a:p>
            <a:pPr eaLnBrk="1" hangingPunct="1">
              <a:spcBef>
                <a:spcPct val="0"/>
              </a:spcBef>
              <a:buFontTx/>
              <a:buChar char="•"/>
            </a:pPr>
            <a:r>
              <a:rPr lang="en-CA" dirty="0" smtClean="0"/>
              <a:t> puzzle number</a:t>
            </a:r>
          </a:p>
          <a:p>
            <a:pPr eaLnBrk="1" hangingPunct="1">
              <a:spcBef>
                <a:spcPct val="0"/>
              </a:spcBef>
              <a:buFontTx/>
              <a:buChar char="•"/>
            </a:pPr>
            <a:r>
              <a:rPr lang="en-CA" dirty="0" smtClean="0"/>
              <a:t> dashes</a:t>
            </a:r>
          </a:p>
          <a:p>
            <a:pPr eaLnBrk="1" hangingPunct="1">
              <a:spcBef>
                <a:spcPct val="0"/>
              </a:spcBef>
              <a:buFontTx/>
              <a:buChar char="•"/>
            </a:pPr>
            <a:r>
              <a:rPr lang="en-CA" dirty="0" smtClean="0"/>
              <a:t> raised ink</a:t>
            </a:r>
          </a:p>
          <a:p>
            <a:pPr eaLnBrk="1" hangingPunct="1">
              <a:spcBef>
                <a:spcPct val="0"/>
              </a:spcBef>
              <a:buFontTx/>
              <a:buChar char="•"/>
            </a:pPr>
            <a:endParaRPr lang="en-CA" dirty="0" smtClean="0"/>
          </a:p>
          <a:p>
            <a:pPr eaLnBrk="1" hangingPunct="1">
              <a:spcBef>
                <a:spcPct val="0"/>
              </a:spcBef>
            </a:pPr>
            <a:r>
              <a:rPr lang="en-CA" dirty="0" smtClean="0"/>
              <a:t>Note: The original $5 and $10 notes of the </a:t>
            </a:r>
            <a:r>
              <a:rPr lang="en-CA" i="1" dirty="0" smtClean="0"/>
              <a:t>Canadian Journey </a:t>
            </a:r>
            <a:r>
              <a:rPr lang="en-CA" dirty="0" smtClean="0"/>
              <a:t>series had different security features than those described here. Instead of a metallic stripe, they featured iridescent maple leaves. The new versions of the $5 and</a:t>
            </a:r>
            <a:r>
              <a:rPr lang="en-CA" baseline="0" dirty="0" smtClean="0"/>
              <a:t> $10 notes, issued in 2006 and 2005, respectively, have the same security features as the $20, $50 and $100 notes. </a:t>
            </a:r>
            <a:endParaRPr lang="en-CA" dirty="0" smtClean="0"/>
          </a:p>
        </p:txBody>
      </p:sp>
      <p:sp>
        <p:nvSpPr>
          <p:cNvPr id="17412"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0CFB1CFD-AC77-4EA1-A8BA-B69C187F07DD}" type="slidenum">
              <a:rPr lang="en-CA" smtClean="0"/>
              <a:pPr fontAlgn="base">
                <a:spcBef>
                  <a:spcPct val="0"/>
                </a:spcBef>
                <a:spcAft>
                  <a:spcPct val="0"/>
                </a:spcAft>
                <a:defRPr/>
              </a:pPr>
              <a:t>2</a:t>
            </a:fld>
            <a:endParaRPr lang="en-CA"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Slide Image Placeholder 1"/>
          <p:cNvSpPr>
            <a:spLocks noGrp="1" noRot="1" noChangeAspect="1" noTextEdit="1"/>
          </p:cNvSpPr>
          <p:nvPr>
            <p:ph type="sldImg"/>
          </p:nvPr>
        </p:nvSpPr>
        <p:spPr bwMode="auto">
          <a:noFill/>
          <a:ln>
            <a:solidFill>
              <a:srgbClr val="000000"/>
            </a:solidFill>
            <a:miter lim="800000"/>
            <a:headEnd/>
            <a:tailEnd/>
          </a:ln>
        </p:spPr>
      </p:sp>
      <p:sp>
        <p:nvSpPr>
          <p:cNvPr id="1843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CA" dirty="0" smtClean="0"/>
              <a:t>One of the most important security features of the </a:t>
            </a:r>
            <a:r>
              <a:rPr lang="en-CA" i="1" dirty="0" smtClean="0"/>
              <a:t>Canadian Journey</a:t>
            </a:r>
            <a:r>
              <a:rPr lang="en-CA" dirty="0" smtClean="0"/>
              <a:t> series is the metallic stripe to the left of the large portrait.</a:t>
            </a:r>
          </a:p>
          <a:p>
            <a:pPr eaLnBrk="1" hangingPunct="1">
              <a:spcBef>
                <a:spcPct val="0"/>
              </a:spcBef>
            </a:pPr>
            <a:endParaRPr lang="en-CA" dirty="0" smtClean="0"/>
          </a:p>
          <a:p>
            <a:pPr eaLnBrk="1" hangingPunct="1">
              <a:spcBef>
                <a:spcPct val="0"/>
              </a:spcBef>
            </a:pPr>
            <a:r>
              <a:rPr lang="en-CA" b="0" dirty="0" smtClean="0"/>
              <a:t>Tilt</a:t>
            </a:r>
            <a:r>
              <a:rPr lang="en-CA" dirty="0" smtClean="0"/>
              <a:t> the note back and forth to see the numbers and maple leaves change colour through the various shades of the rainbow.</a:t>
            </a:r>
          </a:p>
          <a:p>
            <a:pPr eaLnBrk="1" hangingPunct="1">
              <a:spcBef>
                <a:spcPct val="0"/>
              </a:spcBef>
            </a:pPr>
            <a:endParaRPr lang="en-CA" dirty="0" smtClean="0"/>
          </a:p>
          <a:p>
            <a:pPr eaLnBrk="1" hangingPunct="1">
              <a:spcBef>
                <a:spcPct val="0"/>
              </a:spcBef>
            </a:pPr>
            <a:r>
              <a:rPr lang="en-CA" dirty="0" smtClean="0"/>
              <a:t>It’s not enough to notice that the bill has a metallic stripe. Make sure the fine details and colour shifts are accurate. Make sure the numbers in the stripe match the value of the note.</a:t>
            </a:r>
          </a:p>
        </p:txBody>
      </p:sp>
      <p:sp>
        <p:nvSpPr>
          <p:cNvPr id="18436"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97D6B93C-71C4-4C30-8EBC-F1D59076A482}" type="slidenum">
              <a:rPr lang="en-CA" smtClean="0"/>
              <a:pPr fontAlgn="base">
                <a:spcBef>
                  <a:spcPct val="0"/>
                </a:spcBef>
                <a:spcAft>
                  <a:spcPct val="0"/>
                </a:spcAft>
                <a:defRPr/>
              </a:pPr>
              <a:t>3</a:t>
            </a:fld>
            <a:endParaRPr lang="en-CA"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Slide Image Placeholder 1"/>
          <p:cNvSpPr>
            <a:spLocks noGrp="1" noRot="1" noChangeAspect="1" noTextEdit="1"/>
          </p:cNvSpPr>
          <p:nvPr>
            <p:ph type="sldImg"/>
          </p:nvPr>
        </p:nvSpPr>
        <p:spPr bwMode="auto">
          <a:noFill/>
          <a:ln>
            <a:solidFill>
              <a:srgbClr val="000000"/>
            </a:solidFill>
            <a:miter lim="800000"/>
            <a:headEnd/>
            <a:tailEnd/>
          </a:ln>
        </p:spPr>
      </p:sp>
      <p:sp>
        <p:nvSpPr>
          <p:cNvPr id="1945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CA" dirty="0" smtClean="0"/>
              <a:t>This</a:t>
            </a:r>
            <a:r>
              <a:rPr lang="en-CA" baseline="0" dirty="0" smtClean="0"/>
              <a:t> image</a:t>
            </a:r>
            <a:r>
              <a:rPr lang="en-CA" dirty="0" smtClean="0"/>
              <a:t> is visible from both sides of the note.</a:t>
            </a:r>
          </a:p>
          <a:p>
            <a:pPr eaLnBrk="1" hangingPunct="1">
              <a:spcBef>
                <a:spcPct val="0"/>
              </a:spcBef>
            </a:pPr>
            <a:endParaRPr lang="en-CA" dirty="0" smtClean="0"/>
          </a:p>
          <a:p>
            <a:pPr eaLnBrk="1" hangingPunct="1">
              <a:spcBef>
                <a:spcPct val="0"/>
              </a:spcBef>
            </a:pPr>
            <a:r>
              <a:rPr lang="en-CA" dirty="0" smtClean="0"/>
              <a:t>When the note is not held up to the light, this area looks like a blank space and the ghost image is not visible.</a:t>
            </a:r>
          </a:p>
        </p:txBody>
      </p:sp>
      <p:sp>
        <p:nvSpPr>
          <p:cNvPr id="19460"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0611F84E-AFE6-4E7C-8BF5-1B34A6F4C3B7}" type="slidenum">
              <a:rPr lang="en-CA" smtClean="0"/>
              <a:pPr fontAlgn="base">
                <a:spcBef>
                  <a:spcPct val="0"/>
                </a:spcBef>
                <a:spcAft>
                  <a:spcPct val="0"/>
                </a:spcAft>
                <a:defRPr/>
              </a:pPr>
              <a:t>4</a:t>
            </a:fld>
            <a:endParaRPr lang="en-CA"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Slide Image Placeholder 1"/>
          <p:cNvSpPr>
            <a:spLocks noGrp="1" noRot="1" noChangeAspect="1" noTextEdit="1"/>
          </p:cNvSpPr>
          <p:nvPr>
            <p:ph type="sldImg"/>
          </p:nvPr>
        </p:nvSpPr>
        <p:spPr bwMode="auto">
          <a:noFill/>
          <a:ln>
            <a:solidFill>
              <a:srgbClr val="000000"/>
            </a:solidFill>
            <a:miter lim="800000"/>
            <a:headEnd/>
            <a:tailEnd/>
          </a:ln>
        </p:spPr>
      </p:sp>
      <p:sp>
        <p:nvSpPr>
          <p:cNvPr id="2048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CA" dirty="0" smtClean="0"/>
              <a:t>Irregular marks appear on both the front and back of the</a:t>
            </a:r>
            <a:r>
              <a:rPr lang="en-CA" baseline="0" dirty="0" smtClean="0"/>
              <a:t> note, next to the area containing the ghost image.</a:t>
            </a:r>
            <a:endParaRPr lang="en-CA" dirty="0" smtClean="0"/>
          </a:p>
          <a:p>
            <a:pPr eaLnBrk="1" hangingPunct="1">
              <a:spcBef>
                <a:spcPct val="0"/>
              </a:spcBef>
            </a:pPr>
            <a:endParaRPr lang="en-CA" dirty="0" smtClean="0"/>
          </a:p>
          <a:p>
            <a:pPr eaLnBrk="1" hangingPunct="1">
              <a:spcBef>
                <a:spcPct val="0"/>
              </a:spcBef>
            </a:pPr>
            <a:r>
              <a:rPr lang="en-CA" dirty="0" smtClean="0"/>
              <a:t>Hold the note up to the light and </a:t>
            </a:r>
            <a:r>
              <a:rPr lang="en-CA" b="0" dirty="0" smtClean="0"/>
              <a:t>look through </a:t>
            </a:r>
            <a:r>
              <a:rPr lang="en-CA" dirty="0" smtClean="0"/>
              <a:t>it. The irregular marks come together like a puzzle to form a complete number matching the note’s value.</a:t>
            </a:r>
          </a:p>
          <a:p>
            <a:pPr eaLnBrk="1" hangingPunct="1">
              <a:spcBef>
                <a:spcPct val="0"/>
              </a:spcBef>
            </a:pPr>
            <a:endParaRPr lang="en-CA" dirty="0" smtClean="0"/>
          </a:p>
          <a:p>
            <a:pPr eaLnBrk="1" hangingPunct="1">
              <a:spcBef>
                <a:spcPct val="0"/>
              </a:spcBef>
            </a:pPr>
            <a:r>
              <a:rPr lang="en-CA" dirty="0" smtClean="0"/>
              <a:t>This</a:t>
            </a:r>
            <a:r>
              <a:rPr lang="en-CA" baseline="0" dirty="0" smtClean="0"/>
              <a:t> number</a:t>
            </a:r>
            <a:r>
              <a:rPr lang="en-CA" dirty="0" smtClean="0"/>
              <a:t> is visible from both sides of the note.</a:t>
            </a:r>
          </a:p>
        </p:txBody>
      </p:sp>
      <p:sp>
        <p:nvSpPr>
          <p:cNvPr id="20484"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90B9B0D4-321F-4B89-9E31-7551715BF3F4}" type="slidenum">
              <a:rPr lang="en-CA" smtClean="0"/>
              <a:pPr fontAlgn="base">
                <a:spcBef>
                  <a:spcPct val="0"/>
                </a:spcBef>
                <a:spcAft>
                  <a:spcPct val="0"/>
                </a:spcAft>
                <a:defRPr/>
              </a:pPr>
              <a:t>5</a:t>
            </a:fld>
            <a:endParaRPr lang="en-CA"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Image Placeholder 1"/>
          <p:cNvSpPr>
            <a:spLocks noGrp="1" noRot="1" noChangeAspect="1" noTextEdit="1"/>
          </p:cNvSpPr>
          <p:nvPr>
            <p:ph type="sldImg"/>
          </p:nvPr>
        </p:nvSpPr>
        <p:spPr bwMode="auto">
          <a:noFill/>
          <a:ln>
            <a:solidFill>
              <a:srgbClr val="000000"/>
            </a:solidFill>
            <a:miter lim="800000"/>
            <a:headEnd/>
            <a:tailEnd/>
          </a:ln>
        </p:spPr>
      </p:sp>
      <p:sp>
        <p:nvSpPr>
          <p:cNvPr id="2150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CA" dirty="0" smtClean="0"/>
              <a:t>The dashes are located close to the large number on the back of the note. They look like they are woven in and out of the paper.</a:t>
            </a:r>
          </a:p>
          <a:p>
            <a:pPr eaLnBrk="1" hangingPunct="1">
              <a:spcBef>
                <a:spcPct val="0"/>
              </a:spcBef>
            </a:pPr>
            <a:endParaRPr lang="en-CA" dirty="0" smtClean="0"/>
          </a:p>
          <a:p>
            <a:pPr eaLnBrk="1" hangingPunct="1">
              <a:spcBef>
                <a:spcPct val="0"/>
              </a:spcBef>
            </a:pPr>
            <a:r>
              <a:rPr lang="en-CA" b="0" dirty="0" smtClean="0"/>
              <a:t>Tilt</a:t>
            </a:r>
            <a:r>
              <a:rPr lang="en-CA" dirty="0" smtClean="0"/>
              <a:t> the note back and forth to see the dashes shift from gold to green.</a:t>
            </a:r>
          </a:p>
          <a:p>
            <a:pPr eaLnBrk="1" hangingPunct="1">
              <a:spcBef>
                <a:spcPct val="0"/>
              </a:spcBef>
            </a:pPr>
            <a:endParaRPr lang="en-CA" dirty="0" smtClean="0"/>
          </a:p>
          <a:p>
            <a:pPr eaLnBrk="1" hangingPunct="1">
              <a:spcBef>
                <a:spcPct val="0"/>
              </a:spcBef>
            </a:pPr>
            <a:r>
              <a:rPr lang="en-CA" dirty="0" smtClean="0"/>
              <a:t>Any other colour shift, or no colour shift, means that you probably have a counterfeit note.</a:t>
            </a:r>
          </a:p>
          <a:p>
            <a:pPr eaLnBrk="1" hangingPunct="1">
              <a:spcBef>
                <a:spcPct val="0"/>
              </a:spcBef>
            </a:pPr>
            <a:endParaRPr lang="en-CA" dirty="0" smtClean="0"/>
          </a:p>
          <a:p>
            <a:pPr eaLnBrk="1" hangingPunct="1">
              <a:spcBef>
                <a:spcPct val="0"/>
              </a:spcBef>
            </a:pPr>
            <a:r>
              <a:rPr lang="en-CA" dirty="0" smtClean="0"/>
              <a:t>Small characters, for example “CAN 20,” match the note’s value.</a:t>
            </a:r>
          </a:p>
          <a:p>
            <a:pPr eaLnBrk="1" hangingPunct="1">
              <a:spcBef>
                <a:spcPct val="0"/>
              </a:spcBef>
            </a:pPr>
            <a:endParaRPr lang="en-CA" dirty="0" smtClean="0"/>
          </a:p>
          <a:p>
            <a:pPr eaLnBrk="1" hangingPunct="1">
              <a:spcBef>
                <a:spcPct val="0"/>
              </a:spcBef>
            </a:pPr>
            <a:endParaRPr lang="en-CA" dirty="0" smtClean="0"/>
          </a:p>
        </p:txBody>
      </p:sp>
      <p:sp>
        <p:nvSpPr>
          <p:cNvPr id="21508"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A8253FBE-59A3-44CF-8F74-26ABB267823D}" type="slidenum">
              <a:rPr lang="en-CA" smtClean="0"/>
              <a:pPr fontAlgn="base">
                <a:spcBef>
                  <a:spcPct val="0"/>
                </a:spcBef>
                <a:spcAft>
                  <a:spcPct val="0"/>
                </a:spcAft>
                <a:defRPr/>
              </a:pPr>
              <a:t>6</a:t>
            </a:fld>
            <a:endParaRPr lang="en-CA"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lide Image Placeholder 1"/>
          <p:cNvSpPr>
            <a:spLocks noGrp="1" noRot="1" noChangeAspect="1" noTextEdit="1"/>
          </p:cNvSpPr>
          <p:nvPr>
            <p:ph type="sldImg"/>
          </p:nvPr>
        </p:nvSpPr>
        <p:spPr bwMode="auto">
          <a:noFill/>
          <a:ln>
            <a:solidFill>
              <a:srgbClr val="000000"/>
            </a:solidFill>
            <a:miter lim="800000"/>
            <a:headEnd/>
            <a:tailEnd/>
          </a:ln>
        </p:spPr>
      </p:sp>
      <p:sp>
        <p:nvSpPr>
          <p:cNvPr id="2253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lnSpc>
                <a:spcPct val="100000"/>
              </a:lnSpc>
              <a:spcBef>
                <a:spcPct val="0"/>
              </a:spcBef>
            </a:pPr>
            <a:r>
              <a:rPr lang="en-CA" dirty="0" smtClean="0"/>
              <a:t>When you hold the note up to the light and </a:t>
            </a:r>
            <a:r>
              <a:rPr lang="en-CA" b="0" dirty="0" smtClean="0"/>
              <a:t>look through </a:t>
            </a:r>
            <a:r>
              <a:rPr lang="en-CA" dirty="0" smtClean="0"/>
              <a:t>it, the dashes form a solid line running from the top to the bottom of the note.</a:t>
            </a:r>
          </a:p>
          <a:p>
            <a:pPr eaLnBrk="1" hangingPunct="1">
              <a:lnSpc>
                <a:spcPct val="100000"/>
              </a:lnSpc>
              <a:spcBef>
                <a:spcPct val="0"/>
              </a:spcBef>
            </a:pPr>
            <a:endParaRPr lang="en-CA" dirty="0" smtClean="0"/>
          </a:p>
          <a:p>
            <a:pPr eaLnBrk="1" hangingPunct="1">
              <a:lnSpc>
                <a:spcPct val="100000"/>
              </a:lnSpc>
              <a:spcBef>
                <a:spcPct val="0"/>
              </a:spcBef>
            </a:pPr>
            <a:r>
              <a:rPr lang="en-CA" smtClean="0"/>
              <a:t>The line is </a:t>
            </a:r>
            <a:r>
              <a:rPr lang="en-CA" dirty="0" smtClean="0"/>
              <a:t>visible from both sides of the note.</a:t>
            </a:r>
          </a:p>
          <a:p>
            <a:pPr eaLnBrk="1" hangingPunct="1">
              <a:lnSpc>
                <a:spcPct val="100000"/>
              </a:lnSpc>
              <a:spcBef>
                <a:spcPct val="0"/>
              </a:spcBef>
            </a:pPr>
            <a:endParaRPr lang="en-CA" dirty="0" smtClean="0"/>
          </a:p>
          <a:p>
            <a:pPr eaLnBrk="1" hangingPunct="1">
              <a:lnSpc>
                <a:spcPct val="100000"/>
              </a:lnSpc>
              <a:spcBef>
                <a:spcPct val="0"/>
              </a:spcBef>
            </a:pPr>
            <a:r>
              <a:rPr lang="en-CA" dirty="0" smtClean="0"/>
              <a:t>To recap this feature:</a:t>
            </a:r>
            <a:br>
              <a:rPr lang="en-CA" dirty="0" smtClean="0"/>
            </a:br>
            <a:endParaRPr lang="en-CA" dirty="0" smtClean="0"/>
          </a:p>
          <a:p>
            <a:pPr marL="0" marR="0" indent="0" algn="l" defTabSz="914400" rtl="0" eaLnBrk="1" fontAlgn="base" latinLnBrk="0" hangingPunct="1">
              <a:lnSpc>
                <a:spcPct val="100000"/>
              </a:lnSpc>
              <a:spcBef>
                <a:spcPct val="0"/>
              </a:spcBef>
              <a:spcAft>
                <a:spcPct val="0"/>
              </a:spcAft>
              <a:buClrTx/>
              <a:buSzTx/>
              <a:buFontTx/>
              <a:buChar char="•"/>
              <a:tabLst/>
              <a:defRPr/>
            </a:pPr>
            <a:r>
              <a:rPr lang="en-CA" dirty="0" smtClean="0"/>
              <a:t> the colour shifts from gold to green</a:t>
            </a:r>
          </a:p>
          <a:p>
            <a:pPr eaLnBrk="1" hangingPunct="1">
              <a:lnSpc>
                <a:spcPct val="100000"/>
              </a:lnSpc>
              <a:spcBef>
                <a:spcPct val="0"/>
              </a:spcBef>
              <a:buFontTx/>
              <a:buChar char="•"/>
            </a:pPr>
            <a:r>
              <a:rPr lang="en-CA" dirty="0" smtClean="0"/>
              <a:t> the number printed on the dashes matches the note’s value</a:t>
            </a:r>
          </a:p>
          <a:p>
            <a:pPr eaLnBrk="1" hangingPunct="1">
              <a:lnSpc>
                <a:spcPct val="100000"/>
              </a:lnSpc>
              <a:spcBef>
                <a:spcPct val="0"/>
              </a:spcBef>
              <a:buFontTx/>
              <a:buChar char="•"/>
            </a:pPr>
            <a:r>
              <a:rPr lang="en-CA" dirty="0" smtClean="0"/>
              <a:t> the dashes form a solid line when the note is held up to the light</a:t>
            </a:r>
          </a:p>
          <a:p>
            <a:pPr eaLnBrk="1" hangingPunct="1">
              <a:lnSpc>
                <a:spcPct val="100000"/>
              </a:lnSpc>
              <a:spcBef>
                <a:spcPct val="0"/>
              </a:spcBef>
              <a:buFontTx/>
              <a:buChar char="•"/>
            </a:pPr>
            <a:endParaRPr lang="en-CA" dirty="0" smtClean="0"/>
          </a:p>
          <a:p>
            <a:pPr eaLnBrk="1" hangingPunct="1">
              <a:lnSpc>
                <a:spcPct val="100000"/>
              </a:lnSpc>
              <a:spcBef>
                <a:spcPct val="0"/>
              </a:spcBef>
            </a:pPr>
            <a:r>
              <a:rPr lang="en-CA" dirty="0" smtClean="0"/>
              <a:t>Counterfeits are not likely to include all three of these details.</a:t>
            </a:r>
          </a:p>
          <a:p>
            <a:pPr eaLnBrk="1" hangingPunct="1">
              <a:lnSpc>
                <a:spcPct val="100000"/>
              </a:lnSpc>
              <a:spcBef>
                <a:spcPct val="0"/>
              </a:spcBef>
              <a:buFontTx/>
              <a:buChar char="•"/>
            </a:pPr>
            <a:endParaRPr lang="en-CA" dirty="0" smtClean="0"/>
          </a:p>
        </p:txBody>
      </p:sp>
      <p:sp>
        <p:nvSpPr>
          <p:cNvPr id="22532"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4BC5C846-9A4B-4E0F-B11B-3D6E8BCA0449}" type="slidenum">
              <a:rPr lang="en-CA" smtClean="0"/>
              <a:pPr fontAlgn="base">
                <a:spcBef>
                  <a:spcPct val="0"/>
                </a:spcBef>
                <a:spcAft>
                  <a:spcPct val="0"/>
                </a:spcAft>
                <a:defRPr/>
              </a:pPr>
              <a:t>7</a:t>
            </a:fld>
            <a:endParaRPr lang="en-CA"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Image Placeholder 1"/>
          <p:cNvSpPr>
            <a:spLocks noGrp="1" noRot="1" noChangeAspect="1" noTextEdit="1"/>
          </p:cNvSpPr>
          <p:nvPr>
            <p:ph type="sldImg"/>
          </p:nvPr>
        </p:nvSpPr>
        <p:spPr bwMode="auto">
          <a:noFill/>
          <a:ln>
            <a:solidFill>
              <a:srgbClr val="000000"/>
            </a:solidFill>
            <a:miter lim="800000"/>
            <a:headEnd/>
            <a:tailEnd/>
          </a:ln>
        </p:spPr>
      </p:sp>
      <p:sp>
        <p:nvSpPr>
          <p:cNvPr id="2355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lnSpc>
                <a:spcPct val="100000"/>
              </a:lnSpc>
              <a:spcBef>
                <a:spcPct val="0"/>
              </a:spcBef>
            </a:pPr>
            <a:r>
              <a:rPr lang="en-CA" dirty="0" smtClean="0"/>
              <a:t>When you handle cash on the job every day, you get to know what real money feels like. Genuine paper bank notes do not feel like regular paper because they are printed on material made of 100 per cent cotton. Sometimes, the general feel of a fake bill can be your first clue that something is wrong. If so, then be sure to check the security features to confirm your suspicion.</a:t>
            </a:r>
          </a:p>
          <a:p>
            <a:pPr eaLnBrk="1" hangingPunct="1">
              <a:lnSpc>
                <a:spcPct val="100000"/>
              </a:lnSpc>
              <a:spcBef>
                <a:spcPct val="0"/>
              </a:spcBef>
            </a:pPr>
            <a:endParaRPr lang="en-CA" dirty="0" smtClean="0"/>
          </a:p>
          <a:p>
            <a:pPr eaLnBrk="1" hangingPunct="1">
              <a:lnSpc>
                <a:spcPct val="100000"/>
              </a:lnSpc>
              <a:spcBef>
                <a:spcPct val="0"/>
              </a:spcBef>
            </a:pPr>
            <a:r>
              <a:rPr lang="en-CA" dirty="0" smtClean="0"/>
              <a:t>Several areas of each bank note are printed with raised ink. You can </a:t>
            </a:r>
            <a:r>
              <a:rPr lang="en-CA" b="0" dirty="0" smtClean="0"/>
              <a:t>feel</a:t>
            </a:r>
            <a:r>
              <a:rPr lang="en-CA" dirty="0" smtClean="0"/>
              <a:t> the raised ink on:</a:t>
            </a:r>
            <a:br>
              <a:rPr lang="en-CA" dirty="0" smtClean="0"/>
            </a:br>
            <a:endParaRPr lang="en-CA" dirty="0" smtClean="0"/>
          </a:p>
          <a:p>
            <a:pPr eaLnBrk="1" hangingPunct="1">
              <a:lnSpc>
                <a:spcPct val="100000"/>
              </a:lnSpc>
              <a:spcBef>
                <a:spcPct val="0"/>
              </a:spcBef>
              <a:buFontTx/>
              <a:buChar char="•"/>
            </a:pPr>
            <a:r>
              <a:rPr lang="en-CA" dirty="0" smtClean="0"/>
              <a:t> the large number</a:t>
            </a:r>
          </a:p>
          <a:p>
            <a:pPr eaLnBrk="1" hangingPunct="1">
              <a:lnSpc>
                <a:spcPct val="100000"/>
              </a:lnSpc>
              <a:spcBef>
                <a:spcPct val="0"/>
              </a:spcBef>
              <a:buFontTx/>
              <a:buChar char="•"/>
            </a:pPr>
            <a:r>
              <a:rPr lang="en-CA" dirty="0" smtClean="0"/>
              <a:t> </a:t>
            </a:r>
            <a:r>
              <a:rPr lang="en-CA" smtClean="0"/>
              <a:t>the shoulder </a:t>
            </a:r>
            <a:r>
              <a:rPr lang="en-CA" dirty="0" smtClean="0"/>
              <a:t>of the large portrait</a:t>
            </a:r>
          </a:p>
          <a:p>
            <a:pPr eaLnBrk="1" hangingPunct="1">
              <a:lnSpc>
                <a:spcPct val="100000"/>
              </a:lnSpc>
              <a:spcBef>
                <a:spcPct val="0"/>
              </a:spcBef>
              <a:buFontTx/>
              <a:buChar char="•"/>
            </a:pPr>
            <a:r>
              <a:rPr lang="en-CA" dirty="0" smtClean="0"/>
              <a:t> the words “Bank of Canada • </a:t>
            </a:r>
            <a:r>
              <a:rPr lang="en-CA" dirty="0" err="1" smtClean="0"/>
              <a:t>Banque</a:t>
            </a:r>
            <a:r>
              <a:rPr lang="en-CA" dirty="0" smtClean="0"/>
              <a:t> du Canada”</a:t>
            </a:r>
          </a:p>
        </p:txBody>
      </p:sp>
      <p:sp>
        <p:nvSpPr>
          <p:cNvPr id="23556"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4DB098F1-1D39-45DC-A38D-27C3BD3446FB}" type="slidenum">
              <a:rPr lang="en-CA" smtClean="0"/>
              <a:pPr fontAlgn="base">
                <a:spcBef>
                  <a:spcPct val="0"/>
                </a:spcBef>
                <a:spcAft>
                  <a:spcPct val="0"/>
                </a:spcAft>
                <a:defRPr/>
              </a:pPr>
              <a:t>8</a:t>
            </a:fld>
            <a:endParaRPr lang="en-CA" smtClean="0"/>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4" name="Picture 6"/>
          <p:cNvPicPr>
            <a:picLocks noChangeAspect="1"/>
          </p:cNvPicPr>
          <p:nvPr userDrawn="1"/>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CA"/>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CA"/>
          </a:p>
        </p:txBody>
      </p:sp>
      <p:sp>
        <p:nvSpPr>
          <p:cNvPr id="5" name="Date Placeholder 3"/>
          <p:cNvSpPr>
            <a:spLocks noGrp="1"/>
          </p:cNvSpPr>
          <p:nvPr>
            <p:ph type="dt" sz="half" idx="10"/>
          </p:nvPr>
        </p:nvSpPr>
        <p:spPr/>
        <p:txBody>
          <a:bodyPr/>
          <a:lstStyle>
            <a:lvl1pPr>
              <a:defRPr/>
            </a:lvl1pPr>
          </a:lstStyle>
          <a:p>
            <a:pPr>
              <a:defRPr/>
            </a:pPr>
            <a:fld id="{03094D4B-5596-4E32-90AE-1F2DB0B4FDD8}" type="datetimeFigureOut">
              <a:rPr lang="en-US"/>
              <a:pPr>
                <a:defRPr/>
              </a:pPr>
              <a:t>9/6/2013</a:t>
            </a:fld>
            <a:endParaRPr lang="en-CA"/>
          </a:p>
        </p:txBody>
      </p:sp>
      <p:sp>
        <p:nvSpPr>
          <p:cNvPr id="6" name="Footer Placeholder 4"/>
          <p:cNvSpPr>
            <a:spLocks noGrp="1"/>
          </p:cNvSpPr>
          <p:nvPr>
            <p:ph type="ftr" sz="quarter" idx="11"/>
          </p:nvPr>
        </p:nvSpPr>
        <p:spPr/>
        <p:txBody>
          <a:bodyPr/>
          <a:lstStyle>
            <a:lvl1pPr>
              <a:defRPr/>
            </a:lvl1pPr>
          </a:lstStyle>
          <a:p>
            <a:pPr>
              <a:defRPr/>
            </a:pPr>
            <a:endParaRPr lang="en-CA"/>
          </a:p>
        </p:txBody>
      </p:sp>
      <p:sp>
        <p:nvSpPr>
          <p:cNvPr id="7" name="Slide Number Placeholder 5"/>
          <p:cNvSpPr>
            <a:spLocks noGrp="1"/>
          </p:cNvSpPr>
          <p:nvPr>
            <p:ph type="sldNum" sz="quarter" idx="12"/>
          </p:nvPr>
        </p:nvSpPr>
        <p:spPr/>
        <p:txBody>
          <a:bodyPr/>
          <a:lstStyle>
            <a:lvl1pPr>
              <a:defRPr/>
            </a:lvl1pPr>
          </a:lstStyle>
          <a:p>
            <a:pPr>
              <a:defRPr/>
            </a:pPr>
            <a:fld id="{A7068E6B-CA94-4AE9-A39C-E1D9ADDA04B5}" type="slidenum">
              <a:rPr lang="en-CA"/>
              <a:pPr>
                <a:defRPr/>
              </a:pPr>
              <a:t>‹#›</a:t>
            </a:fld>
            <a:endParaRPr lang="en-CA"/>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lvl1pPr>
              <a:defRPr/>
            </a:lvl1pPr>
          </a:lstStyle>
          <a:p>
            <a:pPr>
              <a:defRPr/>
            </a:pPr>
            <a:fld id="{D9F9F2A4-0C9D-41DC-93E9-9F8A5215F533}" type="datetimeFigureOut">
              <a:rPr lang="en-US"/>
              <a:pPr>
                <a:defRPr/>
              </a:pPr>
              <a:t>9/6/2013</a:t>
            </a:fld>
            <a:endParaRPr lang="en-CA"/>
          </a:p>
        </p:txBody>
      </p:sp>
      <p:sp>
        <p:nvSpPr>
          <p:cNvPr id="5" name="Footer Placeholder 4"/>
          <p:cNvSpPr>
            <a:spLocks noGrp="1"/>
          </p:cNvSpPr>
          <p:nvPr>
            <p:ph type="ftr" sz="quarter" idx="11"/>
          </p:nvPr>
        </p:nvSpPr>
        <p:spPr/>
        <p:txBody>
          <a:bodyPr/>
          <a:lstStyle>
            <a:lvl1pPr>
              <a:defRPr/>
            </a:lvl1pPr>
          </a:lstStyle>
          <a:p>
            <a:pPr>
              <a:defRPr/>
            </a:pPr>
            <a:endParaRPr lang="en-CA"/>
          </a:p>
        </p:txBody>
      </p:sp>
      <p:sp>
        <p:nvSpPr>
          <p:cNvPr id="6" name="Slide Number Placeholder 5"/>
          <p:cNvSpPr>
            <a:spLocks noGrp="1"/>
          </p:cNvSpPr>
          <p:nvPr>
            <p:ph type="sldNum" sz="quarter" idx="12"/>
          </p:nvPr>
        </p:nvSpPr>
        <p:spPr/>
        <p:txBody>
          <a:bodyPr/>
          <a:lstStyle>
            <a:lvl1pPr>
              <a:defRPr/>
            </a:lvl1pPr>
          </a:lstStyle>
          <a:p>
            <a:pPr>
              <a:defRPr/>
            </a:pPr>
            <a:fld id="{8F4FA1DB-8FBC-4E1B-B589-27E3C6557C66}" type="slidenum">
              <a:rPr lang="en-CA"/>
              <a:pPr>
                <a:defRPr/>
              </a:pPr>
              <a:t>‹#›</a:t>
            </a:fld>
            <a:endParaRPr lang="en-CA"/>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CA"/>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lvl1pPr>
              <a:defRPr/>
            </a:lvl1pPr>
          </a:lstStyle>
          <a:p>
            <a:pPr>
              <a:defRPr/>
            </a:pPr>
            <a:fld id="{D14A18A0-BD87-4DEE-9EA6-6E9C0BE4B808}" type="datetimeFigureOut">
              <a:rPr lang="en-US"/>
              <a:pPr>
                <a:defRPr/>
              </a:pPr>
              <a:t>9/6/2013</a:t>
            </a:fld>
            <a:endParaRPr lang="en-CA"/>
          </a:p>
        </p:txBody>
      </p:sp>
      <p:sp>
        <p:nvSpPr>
          <p:cNvPr id="5" name="Footer Placeholder 4"/>
          <p:cNvSpPr>
            <a:spLocks noGrp="1"/>
          </p:cNvSpPr>
          <p:nvPr>
            <p:ph type="ftr" sz="quarter" idx="11"/>
          </p:nvPr>
        </p:nvSpPr>
        <p:spPr/>
        <p:txBody>
          <a:bodyPr/>
          <a:lstStyle>
            <a:lvl1pPr>
              <a:defRPr/>
            </a:lvl1pPr>
          </a:lstStyle>
          <a:p>
            <a:pPr>
              <a:defRPr/>
            </a:pPr>
            <a:endParaRPr lang="en-CA"/>
          </a:p>
        </p:txBody>
      </p:sp>
      <p:sp>
        <p:nvSpPr>
          <p:cNvPr id="6" name="Slide Number Placeholder 5"/>
          <p:cNvSpPr>
            <a:spLocks noGrp="1"/>
          </p:cNvSpPr>
          <p:nvPr>
            <p:ph type="sldNum" sz="quarter" idx="12"/>
          </p:nvPr>
        </p:nvSpPr>
        <p:spPr/>
        <p:txBody>
          <a:bodyPr/>
          <a:lstStyle>
            <a:lvl1pPr>
              <a:defRPr/>
            </a:lvl1pPr>
          </a:lstStyle>
          <a:p>
            <a:pPr>
              <a:defRPr/>
            </a:pPr>
            <a:fld id="{E1C813F3-AA4E-44BE-BE86-7C5627B9D2D6}" type="slidenum">
              <a:rPr lang="en-CA"/>
              <a:pPr>
                <a:defRPr/>
              </a:pPr>
              <a:t>‹#›</a:t>
            </a:fld>
            <a:endParaRPr lang="en-CA"/>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Date Placeholder 3"/>
          <p:cNvSpPr>
            <a:spLocks noGrp="1"/>
          </p:cNvSpPr>
          <p:nvPr>
            <p:ph type="dt" sz="half" idx="10"/>
          </p:nvPr>
        </p:nvSpPr>
        <p:spPr/>
        <p:txBody>
          <a:bodyPr/>
          <a:lstStyle>
            <a:lvl1pPr>
              <a:defRPr/>
            </a:lvl1pPr>
          </a:lstStyle>
          <a:p>
            <a:pPr>
              <a:defRPr/>
            </a:pPr>
            <a:fld id="{7C9165A8-B532-46DC-8C4F-D1EDE3DA88ED}" type="datetimeFigureOut">
              <a:rPr lang="en-US"/>
              <a:pPr>
                <a:defRPr/>
              </a:pPr>
              <a:t>9/6/2013</a:t>
            </a:fld>
            <a:endParaRPr lang="en-CA"/>
          </a:p>
        </p:txBody>
      </p:sp>
      <p:sp>
        <p:nvSpPr>
          <p:cNvPr id="6" name="Footer Placeholder 4"/>
          <p:cNvSpPr>
            <a:spLocks noGrp="1"/>
          </p:cNvSpPr>
          <p:nvPr>
            <p:ph type="ftr" sz="quarter" idx="11"/>
          </p:nvPr>
        </p:nvSpPr>
        <p:spPr/>
        <p:txBody>
          <a:bodyPr/>
          <a:lstStyle>
            <a:lvl1pPr>
              <a:defRPr/>
            </a:lvl1pPr>
          </a:lstStyle>
          <a:p>
            <a:pPr>
              <a:defRPr/>
            </a:pPr>
            <a:endParaRPr lang="en-CA"/>
          </a:p>
        </p:txBody>
      </p:sp>
      <p:sp>
        <p:nvSpPr>
          <p:cNvPr id="7" name="Slide Number Placeholder 5"/>
          <p:cNvSpPr>
            <a:spLocks noGrp="1"/>
          </p:cNvSpPr>
          <p:nvPr>
            <p:ph type="sldNum" sz="quarter" idx="12"/>
          </p:nvPr>
        </p:nvSpPr>
        <p:spPr/>
        <p:txBody>
          <a:bodyPr/>
          <a:lstStyle>
            <a:lvl1pPr>
              <a:defRPr/>
            </a:lvl1pPr>
          </a:lstStyle>
          <a:p>
            <a:pPr>
              <a:defRPr/>
            </a:pPr>
            <a:fld id="{538C822A-D926-4071-9636-46F3EE612840}" type="slidenum">
              <a:rPr lang="en-CA"/>
              <a:pPr>
                <a:defRPr/>
              </a:pPr>
              <a:t>‹#›</a:t>
            </a:fld>
            <a:endParaRPr lang="en-CA"/>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CA"/>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C8E83C8D-C2F4-4409-B1A8-1B04A913D143}" type="datetimeFigureOut">
              <a:rPr lang="en-US"/>
              <a:pPr>
                <a:defRPr/>
              </a:pPr>
              <a:t>9/6/2013</a:t>
            </a:fld>
            <a:endParaRPr lang="en-CA"/>
          </a:p>
        </p:txBody>
      </p:sp>
      <p:sp>
        <p:nvSpPr>
          <p:cNvPr id="6" name="Footer Placeholder 4"/>
          <p:cNvSpPr>
            <a:spLocks noGrp="1"/>
          </p:cNvSpPr>
          <p:nvPr>
            <p:ph type="ftr" sz="quarter" idx="11"/>
          </p:nvPr>
        </p:nvSpPr>
        <p:spPr/>
        <p:txBody>
          <a:bodyPr/>
          <a:lstStyle>
            <a:lvl1pPr>
              <a:defRPr/>
            </a:lvl1pPr>
          </a:lstStyle>
          <a:p>
            <a:pPr>
              <a:defRPr/>
            </a:pPr>
            <a:endParaRPr lang="en-CA"/>
          </a:p>
        </p:txBody>
      </p:sp>
      <p:sp>
        <p:nvSpPr>
          <p:cNvPr id="7" name="Slide Number Placeholder 5"/>
          <p:cNvSpPr>
            <a:spLocks noGrp="1"/>
          </p:cNvSpPr>
          <p:nvPr>
            <p:ph type="sldNum" sz="quarter" idx="12"/>
          </p:nvPr>
        </p:nvSpPr>
        <p:spPr/>
        <p:txBody>
          <a:bodyPr/>
          <a:lstStyle>
            <a:lvl1pPr>
              <a:defRPr/>
            </a:lvl1pPr>
          </a:lstStyle>
          <a:p>
            <a:pPr>
              <a:defRPr/>
            </a:pPr>
            <a:fld id="{DDC65E23-15A1-4277-B2EA-8796D9585285}" type="slidenum">
              <a:rPr lang="en-CA"/>
              <a:pPr>
                <a:defRPr/>
              </a:pPr>
              <a:t>‹#›</a:t>
            </a:fld>
            <a:endParaRPr lang="en-CA"/>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5" name="Picture 6"/>
          <p:cNvPicPr>
            <a:picLocks noChangeAspect="1"/>
          </p:cNvPicPr>
          <p:nvPr userDrawn="1"/>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2" name="Title 1"/>
          <p:cNvSpPr>
            <a:spLocks noGrp="1"/>
          </p:cNvSpPr>
          <p:nvPr>
            <p:ph type="title"/>
          </p:nvPr>
        </p:nvSpPr>
        <p:spPr/>
        <p:txBody>
          <a:bodyPr/>
          <a:lstStyle/>
          <a:p>
            <a:r>
              <a:rPr lang="en-US" smtClean="0"/>
              <a:t>Click to edit Master title style</a:t>
            </a:r>
            <a:endParaRPr lang="en-CA"/>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6" name="Date Placeholder 4"/>
          <p:cNvSpPr>
            <a:spLocks noGrp="1"/>
          </p:cNvSpPr>
          <p:nvPr>
            <p:ph type="dt" sz="half" idx="10"/>
          </p:nvPr>
        </p:nvSpPr>
        <p:spPr/>
        <p:txBody>
          <a:bodyPr/>
          <a:lstStyle>
            <a:lvl1pPr>
              <a:defRPr/>
            </a:lvl1pPr>
          </a:lstStyle>
          <a:p>
            <a:pPr>
              <a:defRPr/>
            </a:pPr>
            <a:fld id="{3DADBB85-1E09-4C07-88BC-DD68FC2E2AA3}" type="datetimeFigureOut">
              <a:rPr lang="en-US"/>
              <a:pPr>
                <a:defRPr/>
              </a:pPr>
              <a:t>9/6/2013</a:t>
            </a:fld>
            <a:endParaRPr lang="en-CA"/>
          </a:p>
        </p:txBody>
      </p:sp>
      <p:sp>
        <p:nvSpPr>
          <p:cNvPr id="7" name="Footer Placeholder 5"/>
          <p:cNvSpPr>
            <a:spLocks noGrp="1"/>
          </p:cNvSpPr>
          <p:nvPr>
            <p:ph type="ftr" sz="quarter" idx="11"/>
          </p:nvPr>
        </p:nvSpPr>
        <p:spPr/>
        <p:txBody>
          <a:bodyPr/>
          <a:lstStyle>
            <a:lvl1pPr>
              <a:defRPr/>
            </a:lvl1pPr>
          </a:lstStyle>
          <a:p>
            <a:pPr>
              <a:defRPr/>
            </a:pPr>
            <a:endParaRPr lang="en-CA"/>
          </a:p>
        </p:txBody>
      </p:sp>
      <p:sp>
        <p:nvSpPr>
          <p:cNvPr id="8" name="Slide Number Placeholder 6"/>
          <p:cNvSpPr>
            <a:spLocks noGrp="1"/>
          </p:cNvSpPr>
          <p:nvPr>
            <p:ph type="sldNum" sz="quarter" idx="12"/>
          </p:nvPr>
        </p:nvSpPr>
        <p:spPr/>
        <p:txBody>
          <a:bodyPr/>
          <a:lstStyle>
            <a:lvl1pPr>
              <a:defRPr/>
            </a:lvl1pPr>
          </a:lstStyle>
          <a:p>
            <a:pPr>
              <a:defRPr/>
            </a:pPr>
            <a:fld id="{7F49C45A-30D9-4449-B955-4AD20E2B3BD6}" type="slidenum">
              <a:rPr lang="en-CA"/>
              <a:pPr>
                <a:defRPr/>
              </a:pPr>
              <a:t>‹#›</a:t>
            </a:fld>
            <a:endParaRPr lang="en-CA"/>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CA"/>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7" name="Date Placeholder 3"/>
          <p:cNvSpPr>
            <a:spLocks noGrp="1"/>
          </p:cNvSpPr>
          <p:nvPr>
            <p:ph type="dt" sz="half" idx="10"/>
          </p:nvPr>
        </p:nvSpPr>
        <p:spPr/>
        <p:txBody>
          <a:bodyPr/>
          <a:lstStyle>
            <a:lvl1pPr>
              <a:defRPr/>
            </a:lvl1pPr>
          </a:lstStyle>
          <a:p>
            <a:pPr>
              <a:defRPr/>
            </a:pPr>
            <a:fld id="{9E2726A8-524D-4487-BA49-DB177BEF3905}" type="datetimeFigureOut">
              <a:rPr lang="en-US"/>
              <a:pPr>
                <a:defRPr/>
              </a:pPr>
              <a:t>9/6/2013</a:t>
            </a:fld>
            <a:endParaRPr lang="en-CA"/>
          </a:p>
        </p:txBody>
      </p:sp>
      <p:sp>
        <p:nvSpPr>
          <p:cNvPr id="8" name="Footer Placeholder 4"/>
          <p:cNvSpPr>
            <a:spLocks noGrp="1"/>
          </p:cNvSpPr>
          <p:nvPr>
            <p:ph type="ftr" sz="quarter" idx="11"/>
          </p:nvPr>
        </p:nvSpPr>
        <p:spPr/>
        <p:txBody>
          <a:bodyPr/>
          <a:lstStyle>
            <a:lvl1pPr>
              <a:defRPr/>
            </a:lvl1pPr>
          </a:lstStyle>
          <a:p>
            <a:pPr>
              <a:defRPr/>
            </a:pPr>
            <a:endParaRPr lang="en-CA"/>
          </a:p>
        </p:txBody>
      </p:sp>
      <p:sp>
        <p:nvSpPr>
          <p:cNvPr id="9" name="Slide Number Placeholder 5"/>
          <p:cNvSpPr>
            <a:spLocks noGrp="1"/>
          </p:cNvSpPr>
          <p:nvPr>
            <p:ph type="sldNum" sz="quarter" idx="12"/>
          </p:nvPr>
        </p:nvSpPr>
        <p:spPr/>
        <p:txBody>
          <a:bodyPr/>
          <a:lstStyle>
            <a:lvl1pPr>
              <a:defRPr/>
            </a:lvl1pPr>
          </a:lstStyle>
          <a:p>
            <a:pPr>
              <a:defRPr/>
            </a:pPr>
            <a:fld id="{690009B1-E619-4C9A-9DE9-A02BC9DBA6FA}" type="slidenum">
              <a:rPr lang="en-CA"/>
              <a:pPr>
                <a:defRPr/>
              </a:pPr>
              <a:t>‹#›</a:t>
            </a:fld>
            <a:endParaRPr lang="en-CA"/>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4" name="Date Placeholder 2"/>
          <p:cNvSpPr>
            <a:spLocks noGrp="1"/>
          </p:cNvSpPr>
          <p:nvPr>
            <p:ph type="dt" sz="half" idx="10"/>
          </p:nvPr>
        </p:nvSpPr>
        <p:spPr/>
        <p:txBody>
          <a:bodyPr/>
          <a:lstStyle>
            <a:lvl1pPr>
              <a:defRPr/>
            </a:lvl1pPr>
          </a:lstStyle>
          <a:p>
            <a:pPr>
              <a:defRPr/>
            </a:pPr>
            <a:fld id="{BE78AE35-9D06-437D-9108-BC17E8EFD3E3}" type="datetimeFigureOut">
              <a:rPr lang="en-US"/>
              <a:pPr>
                <a:defRPr/>
              </a:pPr>
              <a:t>9/6/2013</a:t>
            </a:fld>
            <a:endParaRPr lang="en-CA"/>
          </a:p>
        </p:txBody>
      </p:sp>
      <p:sp>
        <p:nvSpPr>
          <p:cNvPr id="5" name="Footer Placeholder 3"/>
          <p:cNvSpPr>
            <a:spLocks noGrp="1"/>
          </p:cNvSpPr>
          <p:nvPr>
            <p:ph type="ftr" sz="quarter" idx="11"/>
          </p:nvPr>
        </p:nvSpPr>
        <p:spPr/>
        <p:txBody>
          <a:bodyPr/>
          <a:lstStyle>
            <a:lvl1pPr>
              <a:defRPr/>
            </a:lvl1pPr>
          </a:lstStyle>
          <a:p>
            <a:pPr>
              <a:defRPr/>
            </a:pPr>
            <a:endParaRPr lang="en-CA"/>
          </a:p>
        </p:txBody>
      </p:sp>
      <p:sp>
        <p:nvSpPr>
          <p:cNvPr id="6" name="Slide Number Placeholder 4"/>
          <p:cNvSpPr>
            <a:spLocks noGrp="1"/>
          </p:cNvSpPr>
          <p:nvPr>
            <p:ph type="sldNum" sz="quarter" idx="12"/>
          </p:nvPr>
        </p:nvSpPr>
        <p:spPr/>
        <p:txBody>
          <a:bodyPr/>
          <a:lstStyle>
            <a:lvl1pPr>
              <a:defRPr/>
            </a:lvl1pPr>
          </a:lstStyle>
          <a:p>
            <a:pPr>
              <a:defRPr/>
            </a:pPr>
            <a:fld id="{958B0B24-E45D-4C5D-A725-DF333D63C5CF}" type="slidenum">
              <a:rPr lang="en-CA"/>
              <a:pPr>
                <a:defRPr/>
              </a:pPr>
              <a:t>‹#›</a:t>
            </a:fld>
            <a:endParaRPr lang="en-CA"/>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3A627759-7D6B-4573-881A-E3A6C8A5808C}" type="datetimeFigureOut">
              <a:rPr lang="en-US"/>
              <a:pPr>
                <a:defRPr/>
              </a:pPr>
              <a:t>9/6/2013</a:t>
            </a:fld>
            <a:endParaRPr lang="en-CA"/>
          </a:p>
        </p:txBody>
      </p:sp>
      <p:sp>
        <p:nvSpPr>
          <p:cNvPr id="3" name="Footer Placeholder 4"/>
          <p:cNvSpPr>
            <a:spLocks noGrp="1"/>
          </p:cNvSpPr>
          <p:nvPr>
            <p:ph type="ftr" sz="quarter" idx="11"/>
          </p:nvPr>
        </p:nvSpPr>
        <p:spPr/>
        <p:txBody>
          <a:bodyPr/>
          <a:lstStyle>
            <a:lvl1pPr>
              <a:defRPr/>
            </a:lvl1pPr>
          </a:lstStyle>
          <a:p>
            <a:pPr>
              <a:defRPr/>
            </a:pPr>
            <a:endParaRPr lang="en-CA"/>
          </a:p>
        </p:txBody>
      </p:sp>
      <p:sp>
        <p:nvSpPr>
          <p:cNvPr id="4" name="Slide Number Placeholder 5"/>
          <p:cNvSpPr>
            <a:spLocks noGrp="1"/>
          </p:cNvSpPr>
          <p:nvPr>
            <p:ph type="sldNum" sz="quarter" idx="12"/>
          </p:nvPr>
        </p:nvSpPr>
        <p:spPr/>
        <p:txBody>
          <a:bodyPr/>
          <a:lstStyle>
            <a:lvl1pPr>
              <a:defRPr/>
            </a:lvl1pPr>
          </a:lstStyle>
          <a:p>
            <a:pPr>
              <a:defRPr/>
            </a:pPr>
            <a:fld id="{FDE95903-5D88-44C4-BFB1-990E4230BD04}" type="slidenum">
              <a:rPr lang="en-CA"/>
              <a:pPr>
                <a:defRPr/>
              </a:pPr>
              <a:t>‹#›</a:t>
            </a:fld>
            <a:endParaRPr lang="en-CA"/>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CA"/>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6DE310CC-304C-4239-8E17-D375BB7F043C}" type="datetimeFigureOut">
              <a:rPr lang="en-US"/>
              <a:pPr>
                <a:defRPr/>
              </a:pPr>
              <a:t>9/6/2013</a:t>
            </a:fld>
            <a:endParaRPr lang="en-CA"/>
          </a:p>
        </p:txBody>
      </p:sp>
      <p:sp>
        <p:nvSpPr>
          <p:cNvPr id="6" name="Footer Placeholder 4"/>
          <p:cNvSpPr>
            <a:spLocks noGrp="1"/>
          </p:cNvSpPr>
          <p:nvPr>
            <p:ph type="ftr" sz="quarter" idx="11"/>
          </p:nvPr>
        </p:nvSpPr>
        <p:spPr/>
        <p:txBody>
          <a:bodyPr/>
          <a:lstStyle>
            <a:lvl1pPr>
              <a:defRPr/>
            </a:lvl1pPr>
          </a:lstStyle>
          <a:p>
            <a:pPr>
              <a:defRPr/>
            </a:pPr>
            <a:endParaRPr lang="en-CA"/>
          </a:p>
        </p:txBody>
      </p:sp>
      <p:sp>
        <p:nvSpPr>
          <p:cNvPr id="7" name="Slide Number Placeholder 5"/>
          <p:cNvSpPr>
            <a:spLocks noGrp="1"/>
          </p:cNvSpPr>
          <p:nvPr>
            <p:ph type="sldNum" sz="quarter" idx="12"/>
          </p:nvPr>
        </p:nvSpPr>
        <p:spPr/>
        <p:txBody>
          <a:bodyPr/>
          <a:lstStyle>
            <a:lvl1pPr>
              <a:defRPr/>
            </a:lvl1pPr>
          </a:lstStyle>
          <a:p>
            <a:pPr>
              <a:defRPr/>
            </a:pPr>
            <a:fld id="{10BF5E83-7BE6-441E-87C7-F96864B81E61}" type="slidenum">
              <a:rPr lang="en-CA"/>
              <a:pPr>
                <a:defRPr/>
              </a:pPr>
              <a:t>‹#›</a:t>
            </a:fld>
            <a:endParaRPr lang="en-CA"/>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CA"/>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CA"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C0CE4515-CC10-4356-8968-68FEE7FCD5EC}" type="datetimeFigureOut">
              <a:rPr lang="en-US"/>
              <a:pPr>
                <a:defRPr/>
              </a:pPr>
              <a:t>9/6/2013</a:t>
            </a:fld>
            <a:endParaRPr lang="en-CA"/>
          </a:p>
        </p:txBody>
      </p:sp>
      <p:sp>
        <p:nvSpPr>
          <p:cNvPr id="6" name="Footer Placeholder 4"/>
          <p:cNvSpPr>
            <a:spLocks noGrp="1"/>
          </p:cNvSpPr>
          <p:nvPr>
            <p:ph type="ftr" sz="quarter" idx="11"/>
          </p:nvPr>
        </p:nvSpPr>
        <p:spPr/>
        <p:txBody>
          <a:bodyPr/>
          <a:lstStyle>
            <a:lvl1pPr>
              <a:defRPr/>
            </a:lvl1pPr>
          </a:lstStyle>
          <a:p>
            <a:pPr>
              <a:defRPr/>
            </a:pPr>
            <a:endParaRPr lang="en-CA"/>
          </a:p>
        </p:txBody>
      </p:sp>
      <p:sp>
        <p:nvSpPr>
          <p:cNvPr id="7" name="Slide Number Placeholder 5"/>
          <p:cNvSpPr>
            <a:spLocks noGrp="1"/>
          </p:cNvSpPr>
          <p:nvPr>
            <p:ph type="sldNum" sz="quarter" idx="12"/>
          </p:nvPr>
        </p:nvSpPr>
        <p:spPr/>
        <p:txBody>
          <a:bodyPr/>
          <a:lstStyle>
            <a:lvl1pPr>
              <a:defRPr/>
            </a:lvl1pPr>
          </a:lstStyle>
          <a:p>
            <a:pPr>
              <a:defRPr/>
            </a:pPr>
            <a:fld id="{3777BBCB-D943-427A-A854-FD9965D22235}" type="slidenum">
              <a:rPr lang="en-CA"/>
              <a:pPr>
                <a:defRPr/>
              </a:pPr>
              <a:t>‹#›</a:t>
            </a:fld>
            <a:endParaRPr lang="en-CA"/>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endParaRPr lang="en-CA" smtClean="0"/>
          </a:p>
        </p:txBody>
      </p:sp>
      <p:sp>
        <p:nvSpPr>
          <p:cNvPr id="102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smtClean="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cs typeface="+mn-cs"/>
              </a:defRPr>
            </a:lvl1pPr>
          </a:lstStyle>
          <a:p>
            <a:pPr>
              <a:defRPr/>
            </a:pPr>
            <a:fld id="{FA12FF39-4F59-4EB6-9706-C383AA00DDA1}" type="datetimeFigureOut">
              <a:rPr lang="en-US"/>
              <a:pPr>
                <a:defRPr/>
              </a:pPr>
              <a:t>9/6/2013</a:t>
            </a:fld>
            <a:endParaRPr lang="en-CA"/>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en-CA"/>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cs typeface="+mn-cs"/>
              </a:defRPr>
            </a:lvl1pPr>
          </a:lstStyle>
          <a:p>
            <a:pPr>
              <a:defRPr/>
            </a:pPr>
            <a:fld id="{8247D594-A89B-43F9-9296-C2B4EA6E3D10}" type="slidenum">
              <a:rPr lang="en-CA"/>
              <a:pPr>
                <a:defRPr/>
              </a:pPr>
              <a:t>‹#›</a:t>
            </a:fld>
            <a:endParaRPr lang="en-CA"/>
          </a:p>
        </p:txBody>
      </p:sp>
    </p:spTree>
  </p:cSld>
  <p:clrMap bg1="lt1" tx1="dk1" bg2="lt2" tx2="dk2" accent1="accent1" accent2="accent2" accent3="accent3" accent4="accent4" accent5="accent5" accent6="accent6" hlink="hlink" folHlink="folHlink"/>
  <p:sldLayoutIdLst>
    <p:sldLayoutId id="2147483719" r:id="rId1"/>
    <p:sldLayoutId id="2147483720" r:id="rId2"/>
    <p:sldLayoutId id="2147483721" r:id="rId3"/>
    <p:sldLayoutId id="2147483722" r:id="rId4"/>
    <p:sldLayoutId id="2147483713" r:id="rId5"/>
    <p:sldLayoutId id="2147483723" r:id="rId6"/>
    <p:sldLayoutId id="2147483714" r:id="rId7"/>
    <p:sldLayoutId id="2147483715" r:id="rId8"/>
    <p:sldLayoutId id="2147483716" r:id="rId9"/>
    <p:sldLayoutId id="2147483717" r:id="rId10"/>
    <p:sldLayoutId id="2147483718"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4.gif"/></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5.gif"/></Relationships>
</file>

<file path=ppt/slides/_rels/slide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6.gif"/></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8.gif"/></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9.gif"/></Relationships>
</file>

<file path=ppt/slides/_rels/slide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8.xml"/><Relationship Id="rId1" Type="http://schemas.openxmlformats.org/officeDocument/2006/relationships/slideLayout" Target="../slideLayouts/slideLayout6.xml"/><Relationship Id="rId5" Type="http://schemas.openxmlformats.org/officeDocument/2006/relationships/image" Target="../media/image11.gif"/><Relationship Id="rId4" Type="http://schemas.openxmlformats.org/officeDocument/2006/relationships/image" Target="../media/image10.gi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192213" y="4076700"/>
            <a:ext cx="7772400" cy="1470025"/>
          </a:xfrm>
        </p:spPr>
        <p:txBody>
          <a:bodyPr rtlCol="0">
            <a:normAutofit fontScale="90000"/>
          </a:bodyPr>
          <a:lstStyle/>
          <a:p>
            <a:pPr algn="r" eaLnBrk="1" fontAlgn="auto" hangingPunct="1">
              <a:spcAft>
                <a:spcPts val="0"/>
              </a:spcAft>
              <a:defRPr/>
            </a:pPr>
            <a:r>
              <a:rPr lang="en-US" sz="3100" dirty="0" smtClean="0">
                <a:latin typeface="Century Gothic" pitchFamily="34" charset="0"/>
              </a:rPr>
              <a:t>PowerPoint 3: </a:t>
            </a:r>
            <a:r>
              <a:rPr lang="en-US" dirty="0" smtClean="0">
                <a:latin typeface="Century Gothic" pitchFamily="34" charset="0"/>
              </a:rPr>
              <a:t/>
            </a:r>
            <a:br>
              <a:rPr lang="en-US" dirty="0" smtClean="0">
                <a:latin typeface="Century Gothic" pitchFamily="34" charset="0"/>
              </a:rPr>
            </a:br>
            <a:r>
              <a:rPr lang="en-US" sz="4000" i="1" dirty="0" smtClean="0">
                <a:latin typeface="Century Gothic" pitchFamily="34" charset="0"/>
              </a:rPr>
              <a:t>Canadian Journey</a:t>
            </a:r>
            <a:r>
              <a:rPr lang="en-US" sz="4000" dirty="0" smtClean="0">
                <a:latin typeface="Century Gothic" pitchFamily="34" charset="0"/>
              </a:rPr>
              <a:t> </a:t>
            </a:r>
            <a:br>
              <a:rPr lang="en-US" sz="4000" dirty="0" smtClean="0">
                <a:latin typeface="Century Gothic" pitchFamily="34" charset="0"/>
              </a:rPr>
            </a:br>
            <a:r>
              <a:rPr lang="en-US" sz="4000" dirty="0" smtClean="0">
                <a:latin typeface="Century Gothic" pitchFamily="34" charset="0"/>
              </a:rPr>
              <a:t>security features </a:t>
            </a:r>
            <a:endParaRPr lang="en-CA" sz="4000" dirty="0">
              <a:latin typeface="Century Gothic" pitchFamily="34" charset="0"/>
            </a:endParaRPr>
          </a:p>
        </p:txBody>
      </p:sp>
      <p:sp>
        <p:nvSpPr>
          <p:cNvPr id="3" name="Subtitle 2"/>
          <p:cNvSpPr>
            <a:spLocks noGrp="1"/>
          </p:cNvSpPr>
          <p:nvPr>
            <p:ph type="subTitle" idx="1"/>
          </p:nvPr>
        </p:nvSpPr>
        <p:spPr>
          <a:xfrm>
            <a:off x="2563813" y="5715000"/>
            <a:ext cx="6400800" cy="744538"/>
          </a:xfrm>
        </p:spPr>
        <p:txBody>
          <a:bodyPr rtlCol="0">
            <a:normAutofit/>
          </a:bodyPr>
          <a:lstStyle/>
          <a:p>
            <a:pPr algn="r" eaLnBrk="1" fontAlgn="auto" hangingPunct="1">
              <a:spcAft>
                <a:spcPts val="0"/>
              </a:spcAft>
              <a:defRPr/>
            </a:pPr>
            <a:r>
              <a:rPr lang="en-CA" dirty="0" smtClean="0"/>
              <a:t>Lesson 1-2</a:t>
            </a:r>
            <a:endParaRPr lang="en-CA" dirty="0"/>
          </a:p>
        </p:txBody>
      </p:sp>
    </p:spTree>
  </p:cSld>
  <p:clrMapOvr>
    <a:masterClrMapping/>
  </p:clrMapOvr>
  <p:transition>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72" descr="CJS $20 - Face.jpg"/>
          <p:cNvPicPr>
            <a:picLocks noChangeAspect="1"/>
          </p:cNvPicPr>
          <p:nvPr/>
        </p:nvPicPr>
        <p:blipFill>
          <a:blip r:embed="rId3" cstate="print"/>
          <a:srcRect/>
          <a:stretch>
            <a:fillRect/>
          </a:stretch>
        </p:blipFill>
        <p:spPr bwMode="auto">
          <a:xfrm>
            <a:off x="1835150" y="2179638"/>
            <a:ext cx="5473700" cy="2498725"/>
          </a:xfrm>
          <a:prstGeom prst="rect">
            <a:avLst/>
          </a:prstGeom>
          <a:noFill/>
          <a:ln w="9525">
            <a:noFill/>
            <a:miter lim="800000"/>
            <a:headEnd/>
            <a:tailEnd/>
          </a:ln>
        </p:spPr>
      </p:pic>
      <p:sp>
        <p:nvSpPr>
          <p:cNvPr id="8195" name="Title 1"/>
          <p:cNvSpPr>
            <a:spLocks noGrp="1"/>
          </p:cNvSpPr>
          <p:nvPr>
            <p:ph type="title"/>
          </p:nvPr>
        </p:nvSpPr>
        <p:spPr/>
        <p:txBody>
          <a:bodyPr/>
          <a:lstStyle/>
          <a:p>
            <a:pPr algn="l" eaLnBrk="1" hangingPunct="1"/>
            <a:r>
              <a:rPr lang="en-CA" sz="4000" dirty="0" smtClean="0">
                <a:solidFill>
                  <a:srgbClr val="BF1E2E"/>
                </a:solidFill>
                <a:latin typeface="Century Gothic" pitchFamily="34" charset="0"/>
              </a:rPr>
              <a:t>Security features at a glance</a:t>
            </a:r>
          </a:p>
        </p:txBody>
      </p:sp>
      <p:sp>
        <p:nvSpPr>
          <p:cNvPr id="9" name="Content Placeholder 2"/>
          <p:cNvSpPr txBox="1">
            <a:spLocks/>
          </p:cNvSpPr>
          <p:nvPr/>
        </p:nvSpPr>
        <p:spPr bwMode="auto">
          <a:xfrm>
            <a:off x="1714500" y="1639888"/>
            <a:ext cx="2740025" cy="360362"/>
          </a:xfrm>
          <a:prstGeom prst="rect">
            <a:avLst/>
          </a:prstGeom>
          <a:noFill/>
          <a:ln w="9525">
            <a:noFill/>
            <a:miter lim="800000"/>
            <a:headEnd/>
            <a:tailEnd/>
          </a:ln>
        </p:spPr>
        <p:txBody>
          <a:bodyPr anchor="ctr"/>
          <a:lstStyle/>
          <a:p>
            <a:pPr marL="342900" indent="-342900" fontAlgn="auto">
              <a:lnSpc>
                <a:spcPct val="70000"/>
              </a:lnSpc>
              <a:spcBef>
                <a:spcPct val="20000"/>
              </a:spcBef>
              <a:spcAft>
                <a:spcPts val="0"/>
              </a:spcAft>
              <a:buFont typeface="Arial" charset="0"/>
              <a:buNone/>
              <a:defRPr/>
            </a:pPr>
            <a:r>
              <a:rPr lang="en-CA" sz="1600" dirty="0">
                <a:solidFill>
                  <a:schemeClr val="tx1">
                    <a:lumMod val="65000"/>
                    <a:lumOff val="35000"/>
                  </a:schemeClr>
                </a:solidFill>
                <a:cs typeface="+mn-cs"/>
              </a:rPr>
              <a:t>Metallic stripe</a:t>
            </a:r>
          </a:p>
        </p:txBody>
      </p:sp>
      <p:sp>
        <p:nvSpPr>
          <p:cNvPr id="12" name="Content Placeholder 2"/>
          <p:cNvSpPr txBox="1">
            <a:spLocks/>
          </p:cNvSpPr>
          <p:nvPr/>
        </p:nvSpPr>
        <p:spPr bwMode="auto">
          <a:xfrm>
            <a:off x="3940175" y="1639888"/>
            <a:ext cx="2132013" cy="360362"/>
          </a:xfrm>
          <a:prstGeom prst="rect">
            <a:avLst/>
          </a:prstGeom>
          <a:noFill/>
          <a:ln w="9525">
            <a:noFill/>
            <a:miter lim="800000"/>
            <a:headEnd/>
            <a:tailEnd/>
          </a:ln>
        </p:spPr>
        <p:txBody>
          <a:bodyPr anchor="ctr"/>
          <a:lstStyle/>
          <a:p>
            <a:pPr marL="342900" indent="-342900" algn="ctr" fontAlgn="auto">
              <a:spcBef>
                <a:spcPct val="20000"/>
              </a:spcBef>
              <a:spcAft>
                <a:spcPts val="0"/>
              </a:spcAft>
              <a:buFont typeface="Arial" charset="0"/>
              <a:buNone/>
              <a:defRPr/>
            </a:pPr>
            <a:r>
              <a:rPr lang="en-CA" sz="1600" dirty="0">
                <a:solidFill>
                  <a:schemeClr val="tx1">
                    <a:lumMod val="65000"/>
                    <a:lumOff val="35000"/>
                  </a:schemeClr>
                </a:solidFill>
                <a:cs typeface="+mn-cs"/>
              </a:rPr>
              <a:t>Ghost image</a:t>
            </a:r>
          </a:p>
        </p:txBody>
      </p:sp>
      <p:cxnSp>
        <p:nvCxnSpPr>
          <p:cNvPr id="45" name="Straight Connector 44"/>
          <p:cNvCxnSpPr/>
          <p:nvPr/>
        </p:nvCxnSpPr>
        <p:spPr bwMode="auto">
          <a:xfrm rot="5400000">
            <a:off x="1979612" y="2360613"/>
            <a:ext cx="720725" cy="0"/>
          </a:xfrm>
          <a:prstGeom prst="line">
            <a:avLst/>
          </a:prstGeom>
          <a:solidFill>
            <a:schemeClr val="tx1"/>
          </a:solidFill>
          <a:ln w="19050">
            <a:solidFill>
              <a:srgbClr val="BF1E2E"/>
            </a:solidFill>
          </a:ln>
          <a:effectLst/>
        </p:spPr>
        <p:style>
          <a:lnRef idx="2">
            <a:schemeClr val="accent1"/>
          </a:lnRef>
          <a:fillRef idx="0">
            <a:schemeClr val="accent1"/>
          </a:fillRef>
          <a:effectRef idx="1">
            <a:schemeClr val="accent1"/>
          </a:effectRef>
          <a:fontRef idx="minor">
            <a:schemeClr val="tx1"/>
          </a:fontRef>
        </p:style>
      </p:cxnSp>
      <p:sp>
        <p:nvSpPr>
          <p:cNvPr id="46" name="Oval 45"/>
          <p:cNvSpPr/>
          <p:nvPr/>
        </p:nvSpPr>
        <p:spPr bwMode="auto">
          <a:xfrm>
            <a:off x="2286000" y="2714625"/>
            <a:ext cx="107950" cy="107950"/>
          </a:xfrm>
          <a:prstGeom prst="ellipse">
            <a:avLst/>
          </a:prstGeom>
          <a:solidFill>
            <a:srgbClr val="BF1E2E"/>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CA"/>
          </a:p>
        </p:txBody>
      </p:sp>
      <p:sp>
        <p:nvSpPr>
          <p:cNvPr id="58" name="Content Placeholder 2"/>
          <p:cNvSpPr txBox="1">
            <a:spLocks/>
          </p:cNvSpPr>
          <p:nvPr/>
        </p:nvSpPr>
        <p:spPr bwMode="auto">
          <a:xfrm>
            <a:off x="5286375" y="4857750"/>
            <a:ext cx="2130425" cy="439738"/>
          </a:xfrm>
          <a:prstGeom prst="rect">
            <a:avLst/>
          </a:prstGeom>
          <a:noFill/>
          <a:ln w="9525">
            <a:noFill/>
            <a:miter lim="800000"/>
            <a:headEnd/>
            <a:tailEnd/>
          </a:ln>
        </p:spPr>
        <p:txBody>
          <a:bodyPr anchor="ctr"/>
          <a:lstStyle/>
          <a:p>
            <a:pPr marL="342900" indent="-342900" algn="r" fontAlgn="auto">
              <a:spcBef>
                <a:spcPct val="20000"/>
              </a:spcBef>
              <a:spcAft>
                <a:spcPts val="0"/>
              </a:spcAft>
              <a:buFont typeface="Arial" charset="0"/>
              <a:buNone/>
              <a:defRPr/>
            </a:pPr>
            <a:r>
              <a:rPr lang="en-CA" sz="1600" dirty="0">
                <a:solidFill>
                  <a:schemeClr val="tx1">
                    <a:lumMod val="65000"/>
                    <a:lumOff val="35000"/>
                  </a:schemeClr>
                </a:solidFill>
                <a:cs typeface="+mn-cs"/>
              </a:rPr>
              <a:t>Dashes</a:t>
            </a:r>
          </a:p>
        </p:txBody>
      </p:sp>
      <p:cxnSp>
        <p:nvCxnSpPr>
          <p:cNvPr id="60" name="Straight Connector 59"/>
          <p:cNvCxnSpPr/>
          <p:nvPr/>
        </p:nvCxnSpPr>
        <p:spPr bwMode="auto">
          <a:xfrm rot="10800000">
            <a:off x="2041525" y="4375150"/>
            <a:ext cx="3905250" cy="0"/>
          </a:xfrm>
          <a:prstGeom prst="line">
            <a:avLst/>
          </a:prstGeom>
          <a:ln w="19050">
            <a:solidFill>
              <a:srgbClr val="BF1E2E"/>
            </a:solidFill>
          </a:ln>
          <a:effectLst/>
        </p:spPr>
        <p:style>
          <a:lnRef idx="2">
            <a:schemeClr val="accent1"/>
          </a:lnRef>
          <a:fillRef idx="0">
            <a:schemeClr val="accent1"/>
          </a:fillRef>
          <a:effectRef idx="1">
            <a:schemeClr val="accent1"/>
          </a:effectRef>
          <a:fontRef idx="minor">
            <a:schemeClr val="tx1"/>
          </a:fontRef>
        </p:style>
      </p:cxnSp>
      <p:sp>
        <p:nvSpPr>
          <p:cNvPr id="61" name="Oval 60"/>
          <p:cNvSpPr/>
          <p:nvPr/>
        </p:nvSpPr>
        <p:spPr bwMode="auto">
          <a:xfrm>
            <a:off x="3889375" y="4321175"/>
            <a:ext cx="107950" cy="107950"/>
          </a:xfrm>
          <a:prstGeom prst="ellipse">
            <a:avLst/>
          </a:prstGeom>
          <a:solidFill>
            <a:srgbClr val="BF1E2E"/>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CA"/>
          </a:p>
        </p:txBody>
      </p:sp>
      <p:sp>
        <p:nvSpPr>
          <p:cNvPr id="63" name="Content Placeholder 2"/>
          <p:cNvSpPr txBox="1">
            <a:spLocks/>
          </p:cNvSpPr>
          <p:nvPr/>
        </p:nvSpPr>
        <p:spPr bwMode="auto">
          <a:xfrm>
            <a:off x="5286375" y="1639888"/>
            <a:ext cx="2130425" cy="360362"/>
          </a:xfrm>
          <a:prstGeom prst="rect">
            <a:avLst/>
          </a:prstGeom>
          <a:noFill/>
          <a:ln w="9525">
            <a:noFill/>
            <a:miter lim="800000"/>
            <a:headEnd/>
            <a:tailEnd/>
          </a:ln>
        </p:spPr>
        <p:txBody>
          <a:bodyPr anchor="ctr"/>
          <a:lstStyle/>
          <a:p>
            <a:pPr marL="342900" indent="-342900" algn="r" fontAlgn="auto">
              <a:spcBef>
                <a:spcPct val="20000"/>
              </a:spcBef>
              <a:spcAft>
                <a:spcPts val="0"/>
              </a:spcAft>
              <a:buFont typeface="Arial" charset="0"/>
              <a:buNone/>
              <a:defRPr/>
            </a:pPr>
            <a:r>
              <a:rPr lang="en-CA" sz="1600" dirty="0">
                <a:solidFill>
                  <a:schemeClr val="tx1">
                    <a:lumMod val="65000"/>
                    <a:lumOff val="35000"/>
                  </a:schemeClr>
                </a:solidFill>
                <a:cs typeface="+mn-cs"/>
              </a:rPr>
              <a:t>Puzzle number</a:t>
            </a:r>
          </a:p>
        </p:txBody>
      </p:sp>
      <p:sp>
        <p:nvSpPr>
          <p:cNvPr id="68" name="Content Placeholder 2"/>
          <p:cNvSpPr txBox="1">
            <a:spLocks/>
          </p:cNvSpPr>
          <p:nvPr/>
        </p:nvSpPr>
        <p:spPr bwMode="auto">
          <a:xfrm>
            <a:off x="1714500" y="4857750"/>
            <a:ext cx="2130425" cy="439738"/>
          </a:xfrm>
          <a:prstGeom prst="rect">
            <a:avLst/>
          </a:prstGeom>
          <a:noFill/>
          <a:ln w="9525">
            <a:noFill/>
            <a:miter lim="800000"/>
            <a:headEnd/>
            <a:tailEnd/>
          </a:ln>
        </p:spPr>
        <p:txBody>
          <a:bodyPr anchor="ctr"/>
          <a:lstStyle/>
          <a:p>
            <a:pPr marL="342900" indent="-342900" fontAlgn="auto">
              <a:spcBef>
                <a:spcPct val="20000"/>
              </a:spcBef>
              <a:spcAft>
                <a:spcPts val="0"/>
              </a:spcAft>
              <a:buFont typeface="Arial" charset="0"/>
              <a:buNone/>
              <a:defRPr/>
            </a:pPr>
            <a:r>
              <a:rPr lang="en-CA" sz="1600" dirty="0">
                <a:solidFill>
                  <a:schemeClr val="tx1">
                    <a:lumMod val="65000"/>
                    <a:lumOff val="35000"/>
                  </a:schemeClr>
                </a:solidFill>
                <a:cs typeface="+mn-cs"/>
              </a:rPr>
              <a:t>Raised ink</a:t>
            </a:r>
          </a:p>
        </p:txBody>
      </p:sp>
      <p:cxnSp>
        <p:nvCxnSpPr>
          <p:cNvPr id="76" name="Straight Connector 75"/>
          <p:cNvCxnSpPr/>
          <p:nvPr/>
        </p:nvCxnSpPr>
        <p:spPr bwMode="auto">
          <a:xfrm rot="5400000">
            <a:off x="4227513" y="2755900"/>
            <a:ext cx="1511300" cy="0"/>
          </a:xfrm>
          <a:prstGeom prst="line">
            <a:avLst/>
          </a:prstGeom>
          <a:solidFill>
            <a:schemeClr val="tx1"/>
          </a:solidFill>
          <a:ln w="19050">
            <a:solidFill>
              <a:srgbClr val="BF1E2E"/>
            </a:solidFill>
          </a:ln>
          <a:effectLst/>
        </p:spPr>
        <p:style>
          <a:lnRef idx="2">
            <a:schemeClr val="accent1"/>
          </a:lnRef>
          <a:fillRef idx="0">
            <a:schemeClr val="accent1"/>
          </a:fillRef>
          <a:effectRef idx="1">
            <a:schemeClr val="accent1"/>
          </a:effectRef>
          <a:fontRef idx="minor">
            <a:schemeClr val="tx1"/>
          </a:fontRef>
        </p:style>
      </p:cxnSp>
      <p:sp>
        <p:nvSpPr>
          <p:cNvPr id="77" name="Oval 76"/>
          <p:cNvSpPr/>
          <p:nvPr/>
        </p:nvSpPr>
        <p:spPr bwMode="auto">
          <a:xfrm>
            <a:off x="4929188" y="3500438"/>
            <a:ext cx="107950" cy="107950"/>
          </a:xfrm>
          <a:prstGeom prst="ellipse">
            <a:avLst/>
          </a:prstGeom>
          <a:solidFill>
            <a:srgbClr val="BF1E2E"/>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CA"/>
          </a:p>
        </p:txBody>
      </p:sp>
      <p:cxnSp>
        <p:nvCxnSpPr>
          <p:cNvPr id="80" name="Straight Connector 79"/>
          <p:cNvCxnSpPr/>
          <p:nvPr/>
        </p:nvCxnSpPr>
        <p:spPr bwMode="auto">
          <a:xfrm rot="5400000">
            <a:off x="5013325" y="2995613"/>
            <a:ext cx="1295400" cy="0"/>
          </a:xfrm>
          <a:prstGeom prst="line">
            <a:avLst/>
          </a:prstGeom>
          <a:solidFill>
            <a:schemeClr val="tx1"/>
          </a:solidFill>
          <a:ln w="19050">
            <a:solidFill>
              <a:srgbClr val="BF1E2E"/>
            </a:solidFill>
          </a:ln>
          <a:effectLst/>
        </p:spPr>
        <p:style>
          <a:lnRef idx="2">
            <a:schemeClr val="accent1"/>
          </a:lnRef>
          <a:fillRef idx="0">
            <a:schemeClr val="accent1"/>
          </a:fillRef>
          <a:effectRef idx="1">
            <a:schemeClr val="accent1"/>
          </a:effectRef>
          <a:fontRef idx="minor">
            <a:schemeClr val="tx1"/>
          </a:fontRef>
        </p:style>
      </p:cxnSp>
      <p:sp>
        <p:nvSpPr>
          <p:cNvPr id="81" name="Oval 80"/>
          <p:cNvSpPr/>
          <p:nvPr/>
        </p:nvSpPr>
        <p:spPr bwMode="auto">
          <a:xfrm>
            <a:off x="5607050" y="3643313"/>
            <a:ext cx="107950" cy="107950"/>
          </a:xfrm>
          <a:prstGeom prst="ellipse">
            <a:avLst/>
          </a:prstGeom>
          <a:solidFill>
            <a:srgbClr val="BF1E2E"/>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CA"/>
          </a:p>
        </p:txBody>
      </p:sp>
      <p:cxnSp>
        <p:nvCxnSpPr>
          <p:cNvPr id="82" name="Straight Connector 81"/>
          <p:cNvCxnSpPr/>
          <p:nvPr/>
        </p:nvCxnSpPr>
        <p:spPr bwMode="auto">
          <a:xfrm rot="10800000">
            <a:off x="5668963" y="2357438"/>
            <a:ext cx="1331912" cy="0"/>
          </a:xfrm>
          <a:prstGeom prst="line">
            <a:avLst/>
          </a:prstGeom>
          <a:solidFill>
            <a:schemeClr val="tx1"/>
          </a:solidFill>
          <a:ln w="19050">
            <a:solidFill>
              <a:srgbClr val="BF1E2E"/>
            </a:solidFill>
          </a:ln>
          <a:effectLst/>
        </p:spPr>
        <p:style>
          <a:lnRef idx="2">
            <a:schemeClr val="accent1"/>
          </a:lnRef>
          <a:fillRef idx="0">
            <a:schemeClr val="accent1"/>
          </a:fillRef>
          <a:effectRef idx="1">
            <a:schemeClr val="accent1"/>
          </a:effectRef>
          <a:fontRef idx="minor">
            <a:schemeClr val="tx1"/>
          </a:fontRef>
        </p:style>
      </p:cxnSp>
      <p:cxnSp>
        <p:nvCxnSpPr>
          <p:cNvPr id="83" name="Straight Connector 82"/>
          <p:cNvCxnSpPr/>
          <p:nvPr/>
        </p:nvCxnSpPr>
        <p:spPr bwMode="auto">
          <a:xfrm rot="5400000">
            <a:off x="6820693" y="2180432"/>
            <a:ext cx="360363" cy="0"/>
          </a:xfrm>
          <a:prstGeom prst="line">
            <a:avLst/>
          </a:prstGeom>
          <a:solidFill>
            <a:schemeClr val="tx1"/>
          </a:solidFill>
          <a:ln w="19050">
            <a:solidFill>
              <a:srgbClr val="BF1E2E"/>
            </a:solidFill>
          </a:ln>
          <a:effectLst/>
        </p:spPr>
        <p:style>
          <a:lnRef idx="2">
            <a:schemeClr val="accent1"/>
          </a:lnRef>
          <a:fillRef idx="0">
            <a:schemeClr val="accent1"/>
          </a:fillRef>
          <a:effectRef idx="1">
            <a:schemeClr val="accent1"/>
          </a:effectRef>
          <a:fontRef idx="minor">
            <a:schemeClr val="tx1"/>
          </a:fontRef>
        </p:style>
      </p:cxnSp>
      <p:sp>
        <p:nvSpPr>
          <p:cNvPr id="85" name="Oval 84"/>
          <p:cNvSpPr/>
          <p:nvPr/>
        </p:nvSpPr>
        <p:spPr bwMode="auto">
          <a:xfrm>
            <a:off x="2000250" y="4321175"/>
            <a:ext cx="107950" cy="107950"/>
          </a:xfrm>
          <a:prstGeom prst="ellipse">
            <a:avLst/>
          </a:prstGeom>
          <a:solidFill>
            <a:srgbClr val="BF1E2E"/>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CA"/>
          </a:p>
        </p:txBody>
      </p:sp>
      <p:cxnSp>
        <p:nvCxnSpPr>
          <p:cNvPr id="87" name="Straight Connector 86"/>
          <p:cNvCxnSpPr/>
          <p:nvPr/>
        </p:nvCxnSpPr>
        <p:spPr bwMode="auto">
          <a:xfrm rot="5400000">
            <a:off x="5811044" y="4258469"/>
            <a:ext cx="271462" cy="0"/>
          </a:xfrm>
          <a:prstGeom prst="line">
            <a:avLst/>
          </a:prstGeom>
          <a:solidFill>
            <a:schemeClr val="tx1"/>
          </a:solidFill>
          <a:ln w="19050">
            <a:solidFill>
              <a:srgbClr val="BF1E2E"/>
            </a:solidFill>
          </a:ln>
          <a:effectLst/>
        </p:spPr>
        <p:style>
          <a:lnRef idx="2">
            <a:schemeClr val="accent1"/>
          </a:lnRef>
          <a:fillRef idx="0">
            <a:schemeClr val="accent1"/>
          </a:fillRef>
          <a:effectRef idx="1">
            <a:schemeClr val="accent1"/>
          </a:effectRef>
          <a:fontRef idx="minor">
            <a:schemeClr val="tx1"/>
          </a:fontRef>
        </p:style>
      </p:cxnSp>
      <p:sp>
        <p:nvSpPr>
          <p:cNvPr id="86" name="Oval 85"/>
          <p:cNvSpPr/>
          <p:nvPr/>
        </p:nvSpPr>
        <p:spPr bwMode="auto">
          <a:xfrm>
            <a:off x="5892800" y="4051300"/>
            <a:ext cx="107950" cy="107950"/>
          </a:xfrm>
          <a:prstGeom prst="ellipse">
            <a:avLst/>
          </a:prstGeom>
          <a:solidFill>
            <a:srgbClr val="BF1E2E"/>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CA"/>
          </a:p>
        </p:txBody>
      </p:sp>
      <p:cxnSp>
        <p:nvCxnSpPr>
          <p:cNvPr id="97" name="Straight Connector 96"/>
          <p:cNvCxnSpPr/>
          <p:nvPr/>
        </p:nvCxnSpPr>
        <p:spPr bwMode="auto">
          <a:xfrm rot="5400000">
            <a:off x="1838325" y="4641850"/>
            <a:ext cx="431800" cy="0"/>
          </a:xfrm>
          <a:prstGeom prst="line">
            <a:avLst/>
          </a:prstGeom>
          <a:solidFill>
            <a:schemeClr val="tx1"/>
          </a:solidFill>
          <a:ln w="19050">
            <a:solidFill>
              <a:srgbClr val="BF1E2E"/>
            </a:solidFill>
          </a:ln>
          <a:effectLst/>
        </p:spPr>
        <p:style>
          <a:lnRef idx="2">
            <a:schemeClr val="accent1"/>
          </a:lnRef>
          <a:fillRef idx="0">
            <a:schemeClr val="accent1"/>
          </a:fillRef>
          <a:effectRef idx="1">
            <a:schemeClr val="accent1"/>
          </a:effectRef>
          <a:fontRef idx="minor">
            <a:schemeClr val="tx1"/>
          </a:fontRef>
        </p:style>
      </p:cxnSp>
      <p:cxnSp>
        <p:nvCxnSpPr>
          <p:cNvPr id="98" name="Straight Connector 97"/>
          <p:cNvCxnSpPr/>
          <p:nvPr/>
        </p:nvCxnSpPr>
        <p:spPr bwMode="auto">
          <a:xfrm rot="5400000">
            <a:off x="6679407" y="4617244"/>
            <a:ext cx="360362" cy="0"/>
          </a:xfrm>
          <a:prstGeom prst="line">
            <a:avLst/>
          </a:prstGeom>
          <a:solidFill>
            <a:schemeClr val="tx1"/>
          </a:solidFill>
          <a:ln w="19050">
            <a:solidFill>
              <a:srgbClr val="BF1E2E"/>
            </a:solidFill>
          </a:ln>
          <a:effectLst/>
        </p:spPr>
        <p:style>
          <a:lnRef idx="2">
            <a:schemeClr val="accent1"/>
          </a:lnRef>
          <a:fillRef idx="0">
            <a:schemeClr val="accent1"/>
          </a:fillRef>
          <a:effectRef idx="1">
            <a:schemeClr val="accent1"/>
          </a:effectRef>
          <a:fontRef idx="minor">
            <a:schemeClr val="tx1"/>
          </a:fontRef>
        </p:style>
      </p:cxnSp>
      <p:cxnSp>
        <p:nvCxnSpPr>
          <p:cNvPr id="99" name="Straight Connector 98"/>
          <p:cNvCxnSpPr/>
          <p:nvPr/>
        </p:nvCxnSpPr>
        <p:spPr bwMode="auto">
          <a:xfrm rot="10800000">
            <a:off x="6572250" y="4446588"/>
            <a:ext cx="287338" cy="0"/>
          </a:xfrm>
          <a:prstGeom prst="line">
            <a:avLst/>
          </a:prstGeom>
          <a:solidFill>
            <a:schemeClr val="tx1"/>
          </a:solidFill>
          <a:ln w="19050">
            <a:solidFill>
              <a:srgbClr val="BF1E2E"/>
            </a:solidFill>
          </a:ln>
          <a:effectLst/>
        </p:spPr>
        <p:style>
          <a:lnRef idx="2">
            <a:schemeClr val="accent1"/>
          </a:lnRef>
          <a:fillRef idx="0">
            <a:schemeClr val="accent1"/>
          </a:fillRef>
          <a:effectRef idx="1">
            <a:schemeClr val="accent1"/>
          </a:effectRef>
          <a:fontRef idx="minor">
            <a:schemeClr val="tx1"/>
          </a:fontRef>
        </p:style>
      </p:cxnSp>
      <p:sp>
        <p:nvSpPr>
          <p:cNvPr id="100" name="Oval 99"/>
          <p:cNvSpPr/>
          <p:nvPr/>
        </p:nvSpPr>
        <p:spPr bwMode="auto">
          <a:xfrm>
            <a:off x="6500813" y="4392613"/>
            <a:ext cx="107950" cy="107950"/>
          </a:xfrm>
          <a:prstGeom prst="ellipse">
            <a:avLst/>
          </a:prstGeom>
          <a:solidFill>
            <a:srgbClr val="BF1E2E"/>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CA"/>
          </a:p>
        </p:txBody>
      </p:sp>
    </p:spTree>
  </p:cSld>
  <p:clrMapOvr>
    <a:masterClrMapping/>
  </p:clrMapOvr>
  <p:transition>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title"/>
          </p:nvPr>
        </p:nvSpPr>
        <p:spPr/>
        <p:txBody>
          <a:bodyPr/>
          <a:lstStyle/>
          <a:p>
            <a:pPr algn="l" eaLnBrk="1" hangingPunct="1"/>
            <a:r>
              <a:rPr lang="en-CA" sz="4000" smtClean="0">
                <a:solidFill>
                  <a:srgbClr val="BF1E2E"/>
                </a:solidFill>
                <a:latin typeface="Century Gothic" pitchFamily="34" charset="0"/>
              </a:rPr>
              <a:t>Metallic stripe</a:t>
            </a:r>
          </a:p>
        </p:txBody>
      </p:sp>
      <p:sp>
        <p:nvSpPr>
          <p:cNvPr id="3" name="Content Placeholder 2"/>
          <p:cNvSpPr>
            <a:spLocks noGrp="1"/>
          </p:cNvSpPr>
          <p:nvPr>
            <p:ph idx="1"/>
          </p:nvPr>
        </p:nvSpPr>
        <p:spPr>
          <a:xfrm>
            <a:off x="285720" y="1600200"/>
            <a:ext cx="4152900" cy="4525963"/>
          </a:xfrm>
        </p:spPr>
        <p:txBody>
          <a:bodyPr rtlCol="0">
            <a:normAutofit/>
          </a:bodyPr>
          <a:lstStyle/>
          <a:p>
            <a:pPr>
              <a:buClr>
                <a:schemeClr val="bg1"/>
              </a:buClr>
              <a:buFont typeface="Arial" charset="0"/>
              <a:buChar char="•"/>
              <a:defRPr/>
            </a:pPr>
            <a:r>
              <a:rPr lang="en-CA" dirty="0" smtClean="0">
                <a:solidFill>
                  <a:schemeClr val="tx1">
                    <a:lumMod val="65000"/>
                    <a:lumOff val="35000"/>
                  </a:schemeClr>
                </a:solidFill>
              </a:rPr>
              <a:t>Tilt the note back and forth. The numbers and maple leaves change colour.</a:t>
            </a:r>
          </a:p>
        </p:txBody>
      </p:sp>
      <p:pic>
        <p:nvPicPr>
          <p:cNvPr id="9220" name="Picture 3" descr="CJS $20 - Face.jpg"/>
          <p:cNvPicPr>
            <a:picLocks noChangeAspect="1"/>
          </p:cNvPicPr>
          <p:nvPr/>
        </p:nvPicPr>
        <p:blipFill>
          <a:blip r:embed="rId3" cstate="print"/>
          <a:srcRect/>
          <a:stretch>
            <a:fillRect/>
          </a:stretch>
        </p:blipFill>
        <p:spPr bwMode="auto">
          <a:xfrm>
            <a:off x="4610100" y="1600200"/>
            <a:ext cx="4105275" cy="1874838"/>
          </a:xfrm>
          <a:prstGeom prst="rect">
            <a:avLst/>
          </a:prstGeom>
          <a:noFill/>
          <a:ln w="9525">
            <a:noFill/>
            <a:miter lim="800000"/>
            <a:headEnd/>
            <a:tailEnd/>
          </a:ln>
        </p:spPr>
      </p:pic>
      <p:cxnSp>
        <p:nvCxnSpPr>
          <p:cNvPr id="6" name="Straight Connector 5"/>
          <p:cNvCxnSpPr/>
          <p:nvPr/>
        </p:nvCxnSpPr>
        <p:spPr bwMode="auto">
          <a:xfrm rot="5400000">
            <a:off x="4622800" y="3211513"/>
            <a:ext cx="863600" cy="0"/>
          </a:xfrm>
          <a:prstGeom prst="line">
            <a:avLst/>
          </a:prstGeom>
          <a:solidFill>
            <a:schemeClr val="tx1"/>
          </a:solidFill>
          <a:ln w="19050">
            <a:solidFill>
              <a:srgbClr val="BF1E2E"/>
            </a:solidFill>
          </a:ln>
          <a:effectLst/>
        </p:spPr>
        <p:style>
          <a:lnRef idx="2">
            <a:schemeClr val="accent1"/>
          </a:lnRef>
          <a:fillRef idx="0">
            <a:schemeClr val="accent1"/>
          </a:fillRef>
          <a:effectRef idx="1">
            <a:schemeClr val="accent1"/>
          </a:effectRef>
          <a:fontRef idx="minor">
            <a:schemeClr val="tx1"/>
          </a:fontRef>
        </p:style>
      </p:cxnSp>
      <p:sp>
        <p:nvSpPr>
          <p:cNvPr id="7" name="Oval 6"/>
          <p:cNvSpPr/>
          <p:nvPr/>
        </p:nvSpPr>
        <p:spPr bwMode="auto">
          <a:xfrm>
            <a:off x="5000625" y="2786063"/>
            <a:ext cx="107950" cy="107950"/>
          </a:xfrm>
          <a:prstGeom prst="ellipse">
            <a:avLst/>
          </a:prstGeom>
          <a:solidFill>
            <a:srgbClr val="BF1E2E"/>
          </a:solidFill>
          <a:ln>
            <a:solidFill>
              <a:srgbClr val="BF1E2E"/>
            </a:solid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CA"/>
          </a:p>
        </p:txBody>
      </p:sp>
      <p:pic>
        <p:nvPicPr>
          <p:cNvPr id="10" name="Picture 5" descr="holo-animation"/>
          <p:cNvPicPr>
            <a:picLocks noChangeAspect="1" noChangeArrowheads="1" noCrop="1"/>
          </p:cNvPicPr>
          <p:nvPr/>
        </p:nvPicPr>
        <p:blipFill>
          <a:blip r:embed="rId4" cstate="print"/>
          <a:srcRect/>
          <a:stretch>
            <a:fillRect/>
          </a:stretch>
        </p:blipFill>
        <p:spPr bwMode="auto">
          <a:xfrm>
            <a:off x="4610100" y="3643313"/>
            <a:ext cx="3348038" cy="2463800"/>
          </a:xfrm>
          <a:prstGeom prst="rect">
            <a:avLst/>
          </a:prstGeom>
          <a:noFill/>
          <a:ln w="12700">
            <a:solidFill>
              <a:srgbClr val="BF1E2E"/>
            </a:solidFill>
            <a:miter lim="800000"/>
            <a:headEnd/>
            <a:tailEnd/>
          </a:ln>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2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title"/>
          </p:nvPr>
        </p:nvSpPr>
        <p:spPr/>
        <p:txBody>
          <a:bodyPr/>
          <a:lstStyle/>
          <a:p>
            <a:pPr algn="l" eaLnBrk="1" hangingPunct="1"/>
            <a:r>
              <a:rPr lang="en-CA" sz="4000" smtClean="0">
                <a:solidFill>
                  <a:srgbClr val="BF1E2E"/>
                </a:solidFill>
                <a:latin typeface="Century Gothic" pitchFamily="34" charset="0"/>
              </a:rPr>
              <a:t>Ghost image</a:t>
            </a:r>
          </a:p>
        </p:txBody>
      </p:sp>
      <p:sp>
        <p:nvSpPr>
          <p:cNvPr id="3" name="Content Placeholder 2"/>
          <p:cNvSpPr>
            <a:spLocks noGrp="1"/>
          </p:cNvSpPr>
          <p:nvPr>
            <p:ph idx="1"/>
          </p:nvPr>
        </p:nvSpPr>
        <p:spPr>
          <a:xfrm>
            <a:off x="285720" y="1600200"/>
            <a:ext cx="4043363" cy="4525963"/>
          </a:xfrm>
        </p:spPr>
        <p:txBody>
          <a:bodyPr rtlCol="0">
            <a:normAutofit/>
          </a:bodyPr>
          <a:lstStyle/>
          <a:p>
            <a:pPr eaLnBrk="1" fontAlgn="auto" hangingPunct="1">
              <a:spcAft>
                <a:spcPts val="0"/>
              </a:spcAft>
              <a:buClr>
                <a:schemeClr val="bg1"/>
              </a:buClr>
              <a:defRPr/>
            </a:pPr>
            <a:r>
              <a:rPr lang="en-CA" dirty="0" smtClean="0">
                <a:solidFill>
                  <a:schemeClr val="tx1">
                    <a:lumMod val="65000"/>
                    <a:lumOff val="35000"/>
                  </a:schemeClr>
                </a:solidFill>
              </a:rPr>
              <a:t>Hold the note up to the light and look through it. A small, ghost-like image of the portrait appears.</a:t>
            </a:r>
            <a:endParaRPr lang="en-CA" dirty="0">
              <a:solidFill>
                <a:schemeClr val="tx1">
                  <a:lumMod val="65000"/>
                  <a:lumOff val="35000"/>
                </a:schemeClr>
              </a:solidFill>
            </a:endParaRPr>
          </a:p>
        </p:txBody>
      </p:sp>
      <p:pic>
        <p:nvPicPr>
          <p:cNvPr id="10244" name="Picture 3" descr="CJS $20 - Face.jpg"/>
          <p:cNvPicPr>
            <a:picLocks noChangeAspect="1"/>
          </p:cNvPicPr>
          <p:nvPr/>
        </p:nvPicPr>
        <p:blipFill>
          <a:blip r:embed="rId3" cstate="print"/>
          <a:srcRect/>
          <a:stretch>
            <a:fillRect/>
          </a:stretch>
        </p:blipFill>
        <p:spPr bwMode="auto">
          <a:xfrm>
            <a:off x="4610100" y="1600200"/>
            <a:ext cx="4105275" cy="1874838"/>
          </a:xfrm>
          <a:prstGeom prst="rect">
            <a:avLst/>
          </a:prstGeom>
          <a:noFill/>
          <a:ln w="9525">
            <a:noFill/>
            <a:miter lim="800000"/>
            <a:headEnd/>
            <a:tailEnd/>
          </a:ln>
        </p:spPr>
      </p:pic>
      <p:cxnSp>
        <p:nvCxnSpPr>
          <p:cNvPr id="5" name="Straight Connector 4"/>
          <p:cNvCxnSpPr/>
          <p:nvPr/>
        </p:nvCxnSpPr>
        <p:spPr bwMode="auto">
          <a:xfrm rot="5400000">
            <a:off x="6496843" y="3307557"/>
            <a:ext cx="900113" cy="0"/>
          </a:xfrm>
          <a:prstGeom prst="line">
            <a:avLst/>
          </a:prstGeom>
          <a:solidFill>
            <a:schemeClr val="tx1"/>
          </a:solidFill>
          <a:ln w="19050">
            <a:solidFill>
              <a:srgbClr val="BF1E2E"/>
            </a:solidFill>
          </a:ln>
          <a:effectLst/>
        </p:spPr>
        <p:style>
          <a:lnRef idx="2">
            <a:schemeClr val="accent1"/>
          </a:lnRef>
          <a:fillRef idx="0">
            <a:schemeClr val="accent1"/>
          </a:fillRef>
          <a:effectRef idx="1">
            <a:schemeClr val="accent1"/>
          </a:effectRef>
          <a:fontRef idx="minor">
            <a:schemeClr val="tx1"/>
          </a:fontRef>
        </p:style>
      </p:cxnSp>
      <p:sp>
        <p:nvSpPr>
          <p:cNvPr id="6" name="Oval 5"/>
          <p:cNvSpPr/>
          <p:nvPr/>
        </p:nvSpPr>
        <p:spPr bwMode="auto">
          <a:xfrm>
            <a:off x="6892925" y="2786063"/>
            <a:ext cx="107950" cy="107950"/>
          </a:xfrm>
          <a:prstGeom prst="ellipse">
            <a:avLst/>
          </a:prstGeom>
          <a:solidFill>
            <a:srgbClr val="BF1E2E"/>
          </a:solidFill>
          <a:ln>
            <a:solidFill>
              <a:srgbClr val="BF1E2E"/>
            </a:solid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CA"/>
          </a:p>
        </p:txBody>
      </p:sp>
      <p:pic>
        <p:nvPicPr>
          <p:cNvPr id="7" name="Picture 3" descr="watermark-f-and-b"/>
          <p:cNvPicPr>
            <a:picLocks noChangeAspect="1" noChangeArrowheads="1" noCrop="1"/>
          </p:cNvPicPr>
          <p:nvPr/>
        </p:nvPicPr>
        <p:blipFill>
          <a:blip r:embed="rId4" cstate="print"/>
          <a:srcRect/>
          <a:stretch>
            <a:fillRect/>
          </a:stretch>
        </p:blipFill>
        <p:spPr bwMode="auto">
          <a:xfrm>
            <a:off x="4610100" y="3643313"/>
            <a:ext cx="3348038" cy="2459037"/>
          </a:xfrm>
          <a:prstGeom prst="rect">
            <a:avLst/>
          </a:prstGeom>
          <a:noFill/>
          <a:ln w="12700">
            <a:solidFill>
              <a:srgbClr val="BF1E2E"/>
            </a:solidFill>
            <a:miter lim="800000"/>
            <a:headEnd/>
            <a:tailEnd/>
          </a:ln>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p:cNvSpPr>
          <p:nvPr>
            <p:ph type="title"/>
          </p:nvPr>
        </p:nvSpPr>
        <p:spPr/>
        <p:txBody>
          <a:bodyPr/>
          <a:lstStyle/>
          <a:p>
            <a:pPr algn="l" eaLnBrk="1" hangingPunct="1"/>
            <a:r>
              <a:rPr lang="en-CA" sz="4000" smtClean="0">
                <a:solidFill>
                  <a:srgbClr val="BF1E2E"/>
                </a:solidFill>
                <a:latin typeface="Century Gothic" pitchFamily="34" charset="0"/>
              </a:rPr>
              <a:t>Puzzle number</a:t>
            </a:r>
          </a:p>
        </p:txBody>
      </p:sp>
      <p:sp>
        <p:nvSpPr>
          <p:cNvPr id="3" name="Content Placeholder 2"/>
          <p:cNvSpPr>
            <a:spLocks noGrp="1"/>
          </p:cNvSpPr>
          <p:nvPr>
            <p:ph idx="1"/>
          </p:nvPr>
        </p:nvSpPr>
        <p:spPr>
          <a:xfrm>
            <a:off x="285720" y="1600200"/>
            <a:ext cx="4043363" cy="4525963"/>
          </a:xfrm>
        </p:spPr>
        <p:txBody>
          <a:bodyPr rtlCol="0">
            <a:normAutofit/>
          </a:bodyPr>
          <a:lstStyle/>
          <a:p>
            <a:pPr eaLnBrk="1" fontAlgn="auto" hangingPunct="1">
              <a:spcAft>
                <a:spcPts val="0"/>
              </a:spcAft>
              <a:buClr>
                <a:schemeClr val="bg1"/>
              </a:buClr>
              <a:defRPr/>
            </a:pPr>
            <a:r>
              <a:rPr lang="en-CA" dirty="0" smtClean="0">
                <a:solidFill>
                  <a:schemeClr val="tx1">
                    <a:lumMod val="65000"/>
                    <a:lumOff val="35000"/>
                  </a:schemeClr>
                </a:solidFill>
              </a:rPr>
              <a:t>Hold the note up to the light and look through it. Irregular marks on the front and back of the note form a complete number.</a:t>
            </a:r>
            <a:endParaRPr lang="en-CA" dirty="0">
              <a:solidFill>
                <a:schemeClr val="tx1">
                  <a:lumMod val="65000"/>
                  <a:lumOff val="35000"/>
                </a:schemeClr>
              </a:solidFill>
            </a:endParaRPr>
          </a:p>
        </p:txBody>
      </p:sp>
      <p:pic>
        <p:nvPicPr>
          <p:cNvPr id="11268" name="Picture 3" descr="CJS $20 - Face.jpg"/>
          <p:cNvPicPr>
            <a:picLocks noChangeAspect="1"/>
          </p:cNvPicPr>
          <p:nvPr/>
        </p:nvPicPr>
        <p:blipFill>
          <a:blip r:embed="rId3" cstate="print"/>
          <a:srcRect/>
          <a:stretch>
            <a:fillRect/>
          </a:stretch>
        </p:blipFill>
        <p:spPr bwMode="auto">
          <a:xfrm>
            <a:off x="4610100" y="1600200"/>
            <a:ext cx="4105275" cy="1874838"/>
          </a:xfrm>
          <a:prstGeom prst="rect">
            <a:avLst/>
          </a:prstGeom>
          <a:noFill/>
          <a:ln w="9525">
            <a:noFill/>
            <a:miter lim="800000"/>
            <a:headEnd/>
            <a:tailEnd/>
          </a:ln>
        </p:spPr>
      </p:pic>
      <p:cxnSp>
        <p:nvCxnSpPr>
          <p:cNvPr id="5" name="Straight Connector 4"/>
          <p:cNvCxnSpPr/>
          <p:nvPr/>
        </p:nvCxnSpPr>
        <p:spPr bwMode="auto">
          <a:xfrm rot="5400000">
            <a:off x="7213600" y="3413125"/>
            <a:ext cx="539750" cy="0"/>
          </a:xfrm>
          <a:prstGeom prst="line">
            <a:avLst/>
          </a:prstGeom>
          <a:solidFill>
            <a:schemeClr val="tx1"/>
          </a:solidFill>
          <a:ln w="19050">
            <a:solidFill>
              <a:srgbClr val="BF1E2E"/>
            </a:solidFill>
          </a:ln>
          <a:effectLst/>
        </p:spPr>
        <p:style>
          <a:lnRef idx="2">
            <a:schemeClr val="accent1"/>
          </a:lnRef>
          <a:fillRef idx="0">
            <a:schemeClr val="accent1"/>
          </a:fillRef>
          <a:effectRef idx="1">
            <a:schemeClr val="accent1"/>
          </a:effectRef>
          <a:fontRef idx="minor">
            <a:schemeClr val="tx1"/>
          </a:fontRef>
        </p:style>
      </p:cxnSp>
      <p:sp>
        <p:nvSpPr>
          <p:cNvPr id="6" name="Oval 5"/>
          <p:cNvSpPr/>
          <p:nvPr/>
        </p:nvSpPr>
        <p:spPr bwMode="auto">
          <a:xfrm>
            <a:off x="7429500" y="3071813"/>
            <a:ext cx="107950" cy="107950"/>
          </a:xfrm>
          <a:prstGeom prst="ellipse">
            <a:avLst/>
          </a:prstGeom>
          <a:solidFill>
            <a:srgbClr val="BF1E2E"/>
          </a:solidFill>
          <a:ln>
            <a:solidFill>
              <a:srgbClr val="BF1E2E"/>
            </a:solid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CA"/>
          </a:p>
        </p:txBody>
      </p:sp>
      <p:pic>
        <p:nvPicPr>
          <p:cNvPr id="9" name="Picture 5" descr="see-through-animation"/>
          <p:cNvPicPr>
            <a:picLocks noChangeAspect="1" noChangeArrowheads="1" noCrop="1"/>
          </p:cNvPicPr>
          <p:nvPr/>
        </p:nvPicPr>
        <p:blipFill>
          <a:blip r:embed="rId4" cstate="print"/>
          <a:srcRect/>
          <a:stretch>
            <a:fillRect/>
          </a:stretch>
        </p:blipFill>
        <p:spPr bwMode="auto">
          <a:xfrm>
            <a:off x="5367338" y="3643313"/>
            <a:ext cx="3348037" cy="2433637"/>
          </a:xfrm>
          <a:prstGeom prst="rect">
            <a:avLst/>
          </a:prstGeom>
          <a:noFill/>
          <a:ln w="12700">
            <a:solidFill>
              <a:srgbClr val="BF1E2E"/>
            </a:solidFill>
            <a:miter lim="800000"/>
            <a:headEnd/>
            <a:tailEnd/>
          </a:ln>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2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p:cNvSpPr>
            <a:spLocks noGrp="1"/>
          </p:cNvSpPr>
          <p:nvPr>
            <p:ph type="title"/>
          </p:nvPr>
        </p:nvSpPr>
        <p:spPr/>
        <p:txBody>
          <a:bodyPr/>
          <a:lstStyle/>
          <a:p>
            <a:pPr algn="l" eaLnBrk="1" hangingPunct="1"/>
            <a:r>
              <a:rPr lang="en-CA" sz="4000" smtClean="0">
                <a:solidFill>
                  <a:srgbClr val="BF1E2E"/>
                </a:solidFill>
                <a:latin typeface="Century Gothic" pitchFamily="34" charset="0"/>
              </a:rPr>
              <a:t>Dashes</a:t>
            </a:r>
          </a:p>
        </p:txBody>
      </p:sp>
      <p:sp>
        <p:nvSpPr>
          <p:cNvPr id="3" name="Content Placeholder 2"/>
          <p:cNvSpPr>
            <a:spLocks noGrp="1"/>
          </p:cNvSpPr>
          <p:nvPr>
            <p:ph idx="1"/>
          </p:nvPr>
        </p:nvSpPr>
        <p:spPr>
          <a:xfrm>
            <a:off x="285720" y="1600200"/>
            <a:ext cx="3971925" cy="4525963"/>
          </a:xfrm>
        </p:spPr>
        <p:txBody>
          <a:bodyPr rtlCol="0">
            <a:normAutofit/>
          </a:bodyPr>
          <a:lstStyle/>
          <a:p>
            <a:pPr eaLnBrk="1" fontAlgn="auto" hangingPunct="1">
              <a:spcAft>
                <a:spcPts val="0"/>
              </a:spcAft>
              <a:buClr>
                <a:schemeClr val="bg1"/>
              </a:buClr>
              <a:defRPr/>
            </a:pPr>
            <a:r>
              <a:rPr lang="en-CA" dirty="0" smtClean="0">
                <a:solidFill>
                  <a:schemeClr val="tx1">
                    <a:lumMod val="65000"/>
                    <a:lumOff val="35000"/>
                  </a:schemeClr>
                </a:solidFill>
              </a:rPr>
              <a:t>Tilt the note:</a:t>
            </a:r>
          </a:p>
          <a:p>
            <a:pPr lvl="1" eaLnBrk="1" fontAlgn="auto" hangingPunct="1">
              <a:spcAft>
                <a:spcPts val="0"/>
              </a:spcAft>
              <a:defRPr/>
            </a:pPr>
            <a:r>
              <a:rPr lang="en-CA" dirty="0" smtClean="0">
                <a:solidFill>
                  <a:schemeClr val="tx1">
                    <a:lumMod val="65000"/>
                    <a:lumOff val="35000"/>
                  </a:schemeClr>
                </a:solidFill>
              </a:rPr>
              <a:t>Dashes shift from gold to green.</a:t>
            </a:r>
          </a:p>
          <a:p>
            <a:pPr lvl="1" eaLnBrk="1" fontAlgn="auto" hangingPunct="1">
              <a:spcAft>
                <a:spcPts val="0"/>
              </a:spcAft>
              <a:defRPr/>
            </a:pPr>
            <a:r>
              <a:rPr lang="en-CA" dirty="0" smtClean="0">
                <a:solidFill>
                  <a:schemeClr val="tx1">
                    <a:lumMod val="65000"/>
                    <a:lumOff val="35000"/>
                  </a:schemeClr>
                </a:solidFill>
              </a:rPr>
              <a:t>Small characters match the note’s value.</a:t>
            </a:r>
            <a:endParaRPr lang="en-CA" dirty="0">
              <a:solidFill>
                <a:schemeClr val="tx1">
                  <a:lumMod val="65000"/>
                  <a:lumOff val="35000"/>
                </a:schemeClr>
              </a:solidFill>
            </a:endParaRPr>
          </a:p>
        </p:txBody>
      </p:sp>
      <p:pic>
        <p:nvPicPr>
          <p:cNvPr id="12292" name="Picture 3"/>
          <p:cNvPicPr>
            <a:picLocks noChangeAspect="1"/>
          </p:cNvPicPr>
          <p:nvPr/>
        </p:nvPicPr>
        <p:blipFill>
          <a:blip r:embed="rId3" cstate="print"/>
          <a:srcRect/>
          <a:stretch>
            <a:fillRect/>
          </a:stretch>
        </p:blipFill>
        <p:spPr bwMode="auto">
          <a:xfrm>
            <a:off x="4613275" y="1614488"/>
            <a:ext cx="4102100" cy="1885950"/>
          </a:xfrm>
          <a:prstGeom prst="rect">
            <a:avLst/>
          </a:prstGeom>
          <a:noFill/>
          <a:ln w="9525">
            <a:noFill/>
            <a:miter lim="800000"/>
            <a:headEnd/>
            <a:tailEnd/>
          </a:ln>
        </p:spPr>
      </p:pic>
      <p:cxnSp>
        <p:nvCxnSpPr>
          <p:cNvPr id="5" name="Straight Connector 4"/>
          <p:cNvCxnSpPr/>
          <p:nvPr/>
        </p:nvCxnSpPr>
        <p:spPr bwMode="auto">
          <a:xfrm rot="5400000">
            <a:off x="4891087" y="3408363"/>
            <a:ext cx="612775" cy="0"/>
          </a:xfrm>
          <a:prstGeom prst="line">
            <a:avLst/>
          </a:prstGeom>
          <a:solidFill>
            <a:schemeClr val="tx1"/>
          </a:solidFill>
          <a:ln w="19050">
            <a:solidFill>
              <a:srgbClr val="BF1E2E"/>
            </a:solidFill>
          </a:ln>
          <a:effectLst/>
        </p:spPr>
        <p:style>
          <a:lnRef idx="2">
            <a:schemeClr val="accent1"/>
          </a:lnRef>
          <a:fillRef idx="0">
            <a:schemeClr val="accent1"/>
          </a:fillRef>
          <a:effectRef idx="1">
            <a:schemeClr val="accent1"/>
          </a:effectRef>
          <a:fontRef idx="minor">
            <a:schemeClr val="tx1"/>
          </a:fontRef>
        </p:style>
      </p:cxnSp>
      <p:sp>
        <p:nvSpPr>
          <p:cNvPr id="6" name="Oval 5"/>
          <p:cNvSpPr/>
          <p:nvPr/>
        </p:nvSpPr>
        <p:spPr bwMode="auto">
          <a:xfrm>
            <a:off x="5143500" y="3071813"/>
            <a:ext cx="107950" cy="107950"/>
          </a:xfrm>
          <a:prstGeom prst="ellipse">
            <a:avLst/>
          </a:prstGeom>
          <a:solidFill>
            <a:srgbClr val="BF1E2E"/>
          </a:solidFill>
          <a:ln>
            <a:solidFill>
              <a:srgbClr val="BF1E2E"/>
            </a:solid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CA"/>
          </a:p>
        </p:txBody>
      </p:sp>
      <p:pic>
        <p:nvPicPr>
          <p:cNvPr id="10" name="Picture 6" descr="security-thread-tilt"/>
          <p:cNvPicPr>
            <a:picLocks noChangeAspect="1" noChangeArrowheads="1" noCrop="1"/>
          </p:cNvPicPr>
          <p:nvPr/>
        </p:nvPicPr>
        <p:blipFill>
          <a:blip r:embed="rId4" cstate="print"/>
          <a:srcRect/>
          <a:stretch>
            <a:fillRect/>
          </a:stretch>
        </p:blipFill>
        <p:spPr bwMode="auto">
          <a:xfrm>
            <a:off x="4621213" y="3643313"/>
            <a:ext cx="3348037" cy="2566987"/>
          </a:xfrm>
          <a:prstGeom prst="rect">
            <a:avLst/>
          </a:prstGeom>
          <a:noFill/>
          <a:ln w="12700">
            <a:solidFill>
              <a:srgbClr val="BF1E2E"/>
            </a:solidFill>
            <a:miter lim="800000"/>
            <a:headEnd/>
            <a:tailEnd/>
          </a:ln>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2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p:txBody>
          <a:bodyPr/>
          <a:lstStyle/>
          <a:p>
            <a:pPr algn="l" eaLnBrk="1" hangingPunct="1"/>
            <a:r>
              <a:rPr lang="en-CA" sz="4000" smtClean="0">
                <a:solidFill>
                  <a:srgbClr val="BF1E2E"/>
                </a:solidFill>
                <a:latin typeface="Century Gothic" pitchFamily="34" charset="0"/>
              </a:rPr>
              <a:t>Dashes</a:t>
            </a:r>
          </a:p>
        </p:txBody>
      </p:sp>
      <p:sp>
        <p:nvSpPr>
          <p:cNvPr id="3" name="Content Placeholder 2"/>
          <p:cNvSpPr>
            <a:spLocks noGrp="1"/>
          </p:cNvSpPr>
          <p:nvPr>
            <p:ph idx="1"/>
          </p:nvPr>
        </p:nvSpPr>
        <p:spPr>
          <a:xfrm>
            <a:off x="285720" y="1600200"/>
            <a:ext cx="4043363" cy="4525963"/>
          </a:xfrm>
        </p:spPr>
        <p:txBody>
          <a:bodyPr rtlCol="0">
            <a:normAutofit/>
          </a:bodyPr>
          <a:lstStyle/>
          <a:p>
            <a:pPr eaLnBrk="1" fontAlgn="auto" hangingPunct="1">
              <a:spcAft>
                <a:spcPts val="0"/>
              </a:spcAft>
              <a:buClr>
                <a:schemeClr val="bg1"/>
              </a:buClr>
              <a:defRPr/>
            </a:pPr>
            <a:r>
              <a:rPr lang="en-CA" dirty="0" smtClean="0">
                <a:solidFill>
                  <a:schemeClr val="tx1">
                    <a:lumMod val="65000"/>
                    <a:lumOff val="35000"/>
                  </a:schemeClr>
                </a:solidFill>
              </a:rPr>
              <a:t>Hold the note up to the light and look through it. The dashes form a solid line.</a:t>
            </a:r>
          </a:p>
        </p:txBody>
      </p:sp>
      <p:pic>
        <p:nvPicPr>
          <p:cNvPr id="13316" name="Picture 10"/>
          <p:cNvPicPr>
            <a:picLocks noChangeAspect="1"/>
          </p:cNvPicPr>
          <p:nvPr/>
        </p:nvPicPr>
        <p:blipFill>
          <a:blip r:embed="rId3" cstate="print"/>
          <a:srcRect/>
          <a:stretch>
            <a:fillRect/>
          </a:stretch>
        </p:blipFill>
        <p:spPr bwMode="auto">
          <a:xfrm>
            <a:off x="4613275" y="1614488"/>
            <a:ext cx="4102100" cy="1885950"/>
          </a:xfrm>
          <a:prstGeom prst="rect">
            <a:avLst/>
          </a:prstGeom>
          <a:noFill/>
          <a:ln w="9525">
            <a:noFill/>
            <a:miter lim="800000"/>
            <a:headEnd/>
            <a:tailEnd/>
          </a:ln>
        </p:spPr>
      </p:pic>
      <p:cxnSp>
        <p:nvCxnSpPr>
          <p:cNvPr id="12" name="Straight Connector 11"/>
          <p:cNvCxnSpPr/>
          <p:nvPr/>
        </p:nvCxnSpPr>
        <p:spPr bwMode="auto">
          <a:xfrm rot="5400000">
            <a:off x="4891087" y="3408363"/>
            <a:ext cx="612775" cy="0"/>
          </a:xfrm>
          <a:prstGeom prst="line">
            <a:avLst/>
          </a:prstGeom>
          <a:solidFill>
            <a:schemeClr val="tx1"/>
          </a:solidFill>
          <a:ln w="19050">
            <a:solidFill>
              <a:srgbClr val="BF1E2E"/>
            </a:solidFill>
          </a:ln>
          <a:effectLst/>
        </p:spPr>
        <p:style>
          <a:lnRef idx="2">
            <a:schemeClr val="accent1"/>
          </a:lnRef>
          <a:fillRef idx="0">
            <a:schemeClr val="accent1"/>
          </a:fillRef>
          <a:effectRef idx="1">
            <a:schemeClr val="accent1"/>
          </a:effectRef>
          <a:fontRef idx="minor">
            <a:schemeClr val="tx1"/>
          </a:fontRef>
        </p:style>
      </p:cxnSp>
      <p:sp>
        <p:nvSpPr>
          <p:cNvPr id="13" name="Oval 12"/>
          <p:cNvSpPr/>
          <p:nvPr/>
        </p:nvSpPr>
        <p:spPr bwMode="auto">
          <a:xfrm>
            <a:off x="5143500" y="3071813"/>
            <a:ext cx="107950" cy="107950"/>
          </a:xfrm>
          <a:prstGeom prst="ellipse">
            <a:avLst/>
          </a:prstGeom>
          <a:solidFill>
            <a:srgbClr val="BF1E2E"/>
          </a:solidFill>
          <a:ln>
            <a:solidFill>
              <a:srgbClr val="BF1E2E"/>
            </a:solid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CA"/>
          </a:p>
        </p:txBody>
      </p:sp>
      <p:pic>
        <p:nvPicPr>
          <p:cNvPr id="9" name="Picture 7" descr="strip"/>
          <p:cNvPicPr>
            <a:picLocks noChangeAspect="1" noChangeArrowheads="1" noCrop="1"/>
          </p:cNvPicPr>
          <p:nvPr/>
        </p:nvPicPr>
        <p:blipFill>
          <a:blip r:embed="rId4" cstate="print"/>
          <a:srcRect/>
          <a:stretch>
            <a:fillRect/>
          </a:stretch>
        </p:blipFill>
        <p:spPr bwMode="auto">
          <a:xfrm>
            <a:off x="4608513" y="3643313"/>
            <a:ext cx="3348037" cy="2513012"/>
          </a:xfrm>
          <a:prstGeom prst="rect">
            <a:avLst/>
          </a:prstGeom>
          <a:noFill/>
          <a:ln w="12700">
            <a:solidFill>
              <a:srgbClr val="BF1E2E"/>
            </a:solidFill>
            <a:miter lim="800000"/>
            <a:headEnd/>
            <a:tailEnd/>
          </a:ln>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2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p:txBody>
          <a:bodyPr/>
          <a:lstStyle/>
          <a:p>
            <a:pPr algn="l" eaLnBrk="1" hangingPunct="1"/>
            <a:r>
              <a:rPr lang="en-CA" sz="4000" smtClean="0">
                <a:solidFill>
                  <a:srgbClr val="BF1E2E"/>
                </a:solidFill>
                <a:latin typeface="Century Gothic" pitchFamily="34" charset="0"/>
              </a:rPr>
              <a:t>Raised ink</a:t>
            </a:r>
          </a:p>
        </p:txBody>
      </p:sp>
      <p:sp>
        <p:nvSpPr>
          <p:cNvPr id="3" name="Content Placeholder 2"/>
          <p:cNvSpPr>
            <a:spLocks noGrp="1"/>
          </p:cNvSpPr>
          <p:nvPr>
            <p:ph idx="4294967295"/>
          </p:nvPr>
        </p:nvSpPr>
        <p:spPr>
          <a:xfrm>
            <a:off x="454049" y="1600200"/>
            <a:ext cx="7618413" cy="4525963"/>
          </a:xfrm>
        </p:spPr>
        <p:txBody>
          <a:bodyPr rtlCol="0">
            <a:normAutofit/>
          </a:bodyPr>
          <a:lstStyle/>
          <a:p>
            <a:pPr eaLnBrk="1" fontAlgn="auto" hangingPunct="1">
              <a:spcAft>
                <a:spcPts val="0"/>
              </a:spcAft>
              <a:buClr>
                <a:schemeClr val="bg1"/>
              </a:buClr>
              <a:defRPr/>
            </a:pPr>
            <a:r>
              <a:rPr lang="en-CA" dirty="0" smtClean="0">
                <a:solidFill>
                  <a:schemeClr val="tx1">
                    <a:lumMod val="65000"/>
                    <a:lumOff val="35000"/>
                  </a:schemeClr>
                </a:solidFill>
              </a:rPr>
              <a:t>Feel the raised ink.</a:t>
            </a:r>
            <a:endParaRPr lang="en-CA" dirty="0">
              <a:solidFill>
                <a:schemeClr val="tx1">
                  <a:lumMod val="65000"/>
                  <a:lumOff val="35000"/>
                </a:schemeClr>
              </a:solidFill>
            </a:endParaRPr>
          </a:p>
        </p:txBody>
      </p:sp>
      <p:pic>
        <p:nvPicPr>
          <p:cNvPr id="14340" name="Picture 3" descr="CJS $20 - Face.jpg"/>
          <p:cNvPicPr>
            <a:picLocks noChangeAspect="1"/>
          </p:cNvPicPr>
          <p:nvPr/>
        </p:nvPicPr>
        <p:blipFill>
          <a:blip r:embed="rId3" cstate="print"/>
          <a:srcRect/>
          <a:stretch>
            <a:fillRect/>
          </a:stretch>
        </p:blipFill>
        <p:spPr bwMode="auto">
          <a:xfrm>
            <a:off x="4610100" y="1600200"/>
            <a:ext cx="4105275" cy="1874838"/>
          </a:xfrm>
          <a:prstGeom prst="rect">
            <a:avLst/>
          </a:prstGeom>
          <a:noFill/>
          <a:ln w="9525">
            <a:noFill/>
            <a:miter lim="800000"/>
            <a:headEnd/>
            <a:tailEnd/>
          </a:ln>
        </p:spPr>
      </p:pic>
      <p:cxnSp>
        <p:nvCxnSpPr>
          <p:cNvPr id="10" name="Straight Connector 9"/>
          <p:cNvCxnSpPr/>
          <p:nvPr/>
        </p:nvCxnSpPr>
        <p:spPr bwMode="auto">
          <a:xfrm rot="10800000">
            <a:off x="4276725" y="3268663"/>
            <a:ext cx="3492500" cy="0"/>
          </a:xfrm>
          <a:prstGeom prst="line">
            <a:avLst/>
          </a:prstGeom>
          <a:ln w="19050">
            <a:solidFill>
              <a:srgbClr val="BF1E2E"/>
            </a:solidFill>
          </a:ln>
          <a:effectLst/>
        </p:spPr>
        <p:style>
          <a:lnRef idx="2">
            <a:schemeClr val="accent1"/>
          </a:lnRef>
          <a:fillRef idx="0">
            <a:schemeClr val="accent1"/>
          </a:fillRef>
          <a:effectRef idx="1">
            <a:schemeClr val="accent1"/>
          </a:effectRef>
          <a:fontRef idx="minor">
            <a:schemeClr val="tx1"/>
          </a:fontRef>
        </p:style>
      </p:cxnSp>
      <p:sp>
        <p:nvSpPr>
          <p:cNvPr id="11" name="Oval 10"/>
          <p:cNvSpPr/>
          <p:nvPr/>
        </p:nvSpPr>
        <p:spPr bwMode="auto">
          <a:xfrm>
            <a:off x="6286500" y="3214688"/>
            <a:ext cx="107950" cy="107950"/>
          </a:xfrm>
          <a:prstGeom prst="ellipse">
            <a:avLst/>
          </a:prstGeom>
          <a:solidFill>
            <a:srgbClr val="BF1E2E"/>
          </a:solidFill>
          <a:ln>
            <a:solidFill>
              <a:srgbClr val="BF1E2E"/>
            </a:solid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CA"/>
          </a:p>
        </p:txBody>
      </p:sp>
      <p:sp>
        <p:nvSpPr>
          <p:cNvPr id="21" name="Oval 20"/>
          <p:cNvSpPr/>
          <p:nvPr/>
        </p:nvSpPr>
        <p:spPr bwMode="auto">
          <a:xfrm>
            <a:off x="4751388" y="3214688"/>
            <a:ext cx="107950" cy="107950"/>
          </a:xfrm>
          <a:prstGeom prst="ellipse">
            <a:avLst/>
          </a:prstGeom>
          <a:solidFill>
            <a:srgbClr val="BF1E2E"/>
          </a:solidFill>
          <a:ln>
            <a:solidFill>
              <a:srgbClr val="BF1E2E"/>
            </a:solid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CA"/>
          </a:p>
        </p:txBody>
      </p:sp>
      <p:cxnSp>
        <p:nvCxnSpPr>
          <p:cNvPr id="23" name="Straight Connector 22"/>
          <p:cNvCxnSpPr/>
          <p:nvPr/>
        </p:nvCxnSpPr>
        <p:spPr bwMode="auto">
          <a:xfrm rot="5400000">
            <a:off x="7463631" y="3339307"/>
            <a:ext cx="611187" cy="0"/>
          </a:xfrm>
          <a:prstGeom prst="line">
            <a:avLst/>
          </a:prstGeom>
          <a:solidFill>
            <a:schemeClr val="tx1"/>
          </a:solidFill>
          <a:ln w="19050">
            <a:solidFill>
              <a:srgbClr val="BF1E2E"/>
            </a:solidFill>
          </a:ln>
          <a:effectLst/>
        </p:spPr>
        <p:style>
          <a:lnRef idx="2">
            <a:schemeClr val="accent1"/>
          </a:lnRef>
          <a:fillRef idx="0">
            <a:schemeClr val="accent1"/>
          </a:fillRef>
          <a:effectRef idx="1">
            <a:schemeClr val="accent1"/>
          </a:effectRef>
          <a:fontRef idx="minor">
            <a:schemeClr val="tx1"/>
          </a:fontRef>
        </p:style>
      </p:cxnSp>
      <p:sp>
        <p:nvSpPr>
          <p:cNvPr id="24" name="Oval 23"/>
          <p:cNvSpPr/>
          <p:nvPr/>
        </p:nvSpPr>
        <p:spPr bwMode="auto">
          <a:xfrm>
            <a:off x="7715250" y="3000375"/>
            <a:ext cx="107950" cy="107950"/>
          </a:xfrm>
          <a:prstGeom prst="ellipse">
            <a:avLst/>
          </a:prstGeom>
          <a:solidFill>
            <a:srgbClr val="BF1E2E"/>
          </a:solidFill>
          <a:ln>
            <a:solidFill>
              <a:srgbClr val="BF1E2E"/>
            </a:solid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CA"/>
          </a:p>
        </p:txBody>
      </p:sp>
      <p:pic>
        <p:nvPicPr>
          <p:cNvPr id="32" name="Picture 9" descr="intaglio-writing"/>
          <p:cNvPicPr>
            <a:picLocks noChangeAspect="1" noChangeArrowheads="1" noCrop="1"/>
          </p:cNvPicPr>
          <p:nvPr/>
        </p:nvPicPr>
        <p:blipFill>
          <a:blip r:embed="rId4" cstate="print"/>
          <a:srcRect/>
          <a:stretch>
            <a:fillRect/>
          </a:stretch>
        </p:blipFill>
        <p:spPr bwMode="auto">
          <a:xfrm>
            <a:off x="942975" y="2571750"/>
            <a:ext cx="3341688" cy="2454275"/>
          </a:xfrm>
          <a:prstGeom prst="rect">
            <a:avLst/>
          </a:prstGeom>
          <a:noFill/>
          <a:ln w="12700">
            <a:solidFill>
              <a:srgbClr val="BF1E2E"/>
            </a:solidFill>
            <a:miter lim="800000"/>
            <a:headEnd/>
            <a:tailEnd/>
          </a:ln>
        </p:spPr>
      </p:pic>
      <p:cxnSp>
        <p:nvCxnSpPr>
          <p:cNvPr id="14" name="Straight Connector 13"/>
          <p:cNvCxnSpPr/>
          <p:nvPr/>
        </p:nvCxnSpPr>
        <p:spPr bwMode="auto">
          <a:xfrm rot="10800000">
            <a:off x="4960938" y="3644900"/>
            <a:ext cx="2808287" cy="0"/>
          </a:xfrm>
          <a:prstGeom prst="line">
            <a:avLst/>
          </a:prstGeom>
          <a:ln w="19050">
            <a:solidFill>
              <a:srgbClr val="BF1E2E"/>
            </a:solidFill>
          </a:ln>
          <a:effectLst/>
        </p:spPr>
        <p:style>
          <a:lnRef idx="2">
            <a:schemeClr val="accent1"/>
          </a:lnRef>
          <a:fillRef idx="0">
            <a:schemeClr val="accent1"/>
          </a:fillRef>
          <a:effectRef idx="1">
            <a:schemeClr val="accent1"/>
          </a:effectRef>
          <a:fontRef idx="minor">
            <a:schemeClr val="tx1"/>
          </a:fontRef>
        </p:style>
      </p:cxnSp>
      <p:cxnSp>
        <p:nvCxnSpPr>
          <p:cNvPr id="15" name="Straight Connector 14"/>
          <p:cNvCxnSpPr/>
          <p:nvPr/>
        </p:nvCxnSpPr>
        <p:spPr bwMode="auto">
          <a:xfrm rot="5400000">
            <a:off x="4654550" y="3951288"/>
            <a:ext cx="612775" cy="0"/>
          </a:xfrm>
          <a:prstGeom prst="line">
            <a:avLst/>
          </a:prstGeom>
          <a:solidFill>
            <a:schemeClr val="tx1"/>
          </a:solidFill>
          <a:ln w="19050">
            <a:solidFill>
              <a:srgbClr val="BF1E2E"/>
            </a:solidFill>
          </a:ln>
          <a:effectLst/>
        </p:spPr>
        <p:style>
          <a:lnRef idx="2">
            <a:schemeClr val="accent1"/>
          </a:lnRef>
          <a:fillRef idx="0">
            <a:schemeClr val="accent1"/>
          </a:fillRef>
          <a:effectRef idx="1">
            <a:schemeClr val="accent1"/>
          </a:effectRef>
          <a:fontRef idx="minor">
            <a:schemeClr val="tx1"/>
          </a:fontRef>
        </p:style>
      </p:cxnSp>
      <p:pic>
        <p:nvPicPr>
          <p:cNvPr id="31" name="Picture 6" descr="intaglio20"/>
          <p:cNvPicPr>
            <a:picLocks noChangeAspect="1" noChangeArrowheads="1" noCrop="1"/>
          </p:cNvPicPr>
          <p:nvPr/>
        </p:nvPicPr>
        <p:blipFill>
          <a:blip r:embed="rId5" cstate="print"/>
          <a:srcRect/>
          <a:stretch>
            <a:fillRect/>
          </a:stretch>
        </p:blipFill>
        <p:spPr bwMode="auto">
          <a:xfrm>
            <a:off x="1908175" y="4149725"/>
            <a:ext cx="3338513" cy="2411413"/>
          </a:xfrm>
          <a:prstGeom prst="rect">
            <a:avLst/>
          </a:prstGeom>
          <a:noFill/>
          <a:ln w="12700">
            <a:solidFill>
              <a:srgbClr val="BF1E2E"/>
            </a:solidFill>
            <a:miter lim="800000"/>
            <a:headEnd/>
            <a:tailEnd/>
          </a:ln>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fade">
                                      <p:cBhvr>
                                        <p:cTn id="7" dur="2000"/>
                                        <p:tgtEl>
                                          <p:spTgt spid="32"/>
                                        </p:tgtEl>
                                      </p:cBhvr>
                                    </p:animEffect>
                                  </p:childTnLst>
                                </p:cTn>
                              </p:par>
                              <p:par>
                                <p:cTn id="8" presetID="10" presetClass="entr" presetSubtype="0" fill="hold" nodeType="withEffect">
                                  <p:stCondLst>
                                    <p:cond delay="0"/>
                                  </p:stCondLst>
                                  <p:childTnLst>
                                    <p:set>
                                      <p:cBhvr>
                                        <p:cTn id="9" dur="1" fill="hold">
                                          <p:stCondLst>
                                            <p:cond delay="0"/>
                                          </p:stCondLst>
                                        </p:cTn>
                                        <p:tgtEl>
                                          <p:spTgt spid="31"/>
                                        </p:tgtEl>
                                        <p:attrNameLst>
                                          <p:attrName>style.visibility</p:attrName>
                                        </p:attrNameLst>
                                      </p:cBhvr>
                                      <p:to>
                                        <p:strVal val="visible"/>
                                      </p:to>
                                    </p:set>
                                    <p:animEffect transition="in" filter="fade">
                                      <p:cBhvr>
                                        <p:cTn id="10" dur="20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938</TotalTime>
  <Words>681</Words>
  <Application>Microsoft Office PowerPoint</Application>
  <PresentationFormat>On-screen Show (4:3)</PresentationFormat>
  <Paragraphs>76</Paragraphs>
  <Slides>8</Slides>
  <Notes>8</Notes>
  <HiddenSlides>0</HiddenSlides>
  <MMClips>0</MMClips>
  <ScaleCrop>false</ScaleCrop>
  <HeadingPairs>
    <vt:vector size="4" baseType="variant">
      <vt:variant>
        <vt:lpstr>Theme</vt:lpstr>
      </vt:variant>
      <vt:variant>
        <vt:i4>1</vt:i4>
      </vt:variant>
      <vt:variant>
        <vt:lpstr>Slide Titles</vt:lpstr>
      </vt:variant>
      <vt:variant>
        <vt:i4>8</vt:i4>
      </vt:variant>
    </vt:vector>
  </HeadingPairs>
  <TitlesOfParts>
    <vt:vector size="9" baseType="lpstr">
      <vt:lpstr>Office Theme</vt:lpstr>
      <vt:lpstr>PowerPoint 3:  Canadian Journey  security features </vt:lpstr>
      <vt:lpstr>Security features at a glance</vt:lpstr>
      <vt:lpstr>Metallic stripe</vt:lpstr>
      <vt:lpstr>Ghost image</vt:lpstr>
      <vt:lpstr>Puzzle number</vt:lpstr>
      <vt:lpstr>Dashes</vt:lpstr>
      <vt:lpstr>Dashes</vt:lpstr>
      <vt:lpstr>Raised ink</vt:lpstr>
    </vt:vector>
  </TitlesOfParts>
  <Company>Bank of Canada - Banque du Canada</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Bank Note Counterfeiting PowerPoint 3, Lesson 1-2</dc:title>
  <dc:subject>Bank Note Counterfeiting PowerPoint 3, Lesson 1-2</dc:subject>
  <dc:creator>Bank of Canada</dc:creator>
  <cp:lastModifiedBy>Lyne Kingsbury</cp:lastModifiedBy>
  <cp:revision>54</cp:revision>
  <dcterms:created xsi:type="dcterms:W3CDTF">2012-05-30T16:18:45Z</dcterms:created>
  <dcterms:modified xsi:type="dcterms:W3CDTF">2013-09-06T17:54:30Z</dcterms:modified>
</cp:coreProperties>
</file>