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76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4343-6FCF-4A59-9B87-56043A0ABF7A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6E6F4-9CA2-470D-906C-F7BA134C61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77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7372-6FD4-F54C-B848-22EBE7AC0364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08CA-7BFE-5D45-82E9-4937BEF1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FF8F-CA52-40DA-861F-AF6DDAC2F3E4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757A-ACD1-4D8B-9AAE-6E8FF85B02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2065-3BDF-426F-9FF5-CE269E170EFD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04D2-E058-4719-86CC-203C4303FA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D30A-4764-464E-9D88-77C2AF647140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B0C1-DD1E-44A5-BDEF-4FC76F5B68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1D1A-49DB-4B79-953F-74376D8E5ABE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8749-7D7F-4EE4-A786-489A26747E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390C-7D4D-4A2C-8CE6-394E39B73272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CF08-2A3B-4B03-9311-70AB8D093E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53CD-C25D-499C-8760-F87917597ADE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B1D1-5801-4613-9643-D0AC0D937B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6BDF-30E0-463A-B233-E6890374FEE7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8E32-0ECB-4F64-8CBF-D513E8235D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9B3-74CB-41F3-98F3-66353E20751D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16A3-523E-4EEF-B1E0-B908F37D07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F323-BE8F-415E-8B86-F885692C9E7B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548B-9C92-458A-9930-31A13F2AB7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C83D-D827-4511-87A1-3F2EBF2A62B6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F76A-8793-4C36-AF25-DA55832A13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B1DB-AB40-4508-A725-57B4E89037EB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7579-D256-4797-B019-3AA2375D69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00F5-E10F-4733-BD65-50CE3F32797C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795-BF25-4D3A-9C37-DD029430F7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DACC0-2F77-4D7A-BA1D-052D78ABFC93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B16FA-95E4-4CDC-96E5-FAB4C9DF29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7" r:id="rId4"/>
    <p:sldLayoutId id="2147483718" r:id="rId5"/>
    <p:sldLayoutId id="2147483719" r:id="rId6"/>
    <p:sldLayoutId id="2147483727" r:id="rId7"/>
    <p:sldLayoutId id="2147483728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4076700"/>
            <a:ext cx="7772400" cy="17811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</a:rPr>
              <a:t>PowerPoint 1: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100" dirty="0" smtClean="0">
                <a:solidFill>
                  <a:schemeClr val="tx1"/>
                </a:solidFill>
              </a:rPr>
              <a:t>Images of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tx1"/>
                </a:solidFill>
              </a:rPr>
              <a:t>bank notes</a:t>
            </a:r>
            <a:endParaRPr lang="en-CA" sz="4100" dirty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 txBox="1">
            <a:spLocks/>
          </p:cNvSpPr>
          <p:nvPr/>
        </p:nvSpPr>
        <p:spPr bwMode="auto">
          <a:xfrm>
            <a:off x="2563813" y="5780088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 dirty="0">
                <a:solidFill>
                  <a:srgbClr val="898989"/>
                </a:solidFill>
              </a:rPr>
              <a:t>Lesson 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8195" name="Picture 5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20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9219" name="Picture 3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10243" name="Picture 3" descr="20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8" y="2322513"/>
            <a:ext cx="3832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JS20_Back_specimen_lay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8" y="2322513"/>
            <a:ext cx="383063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4000" i="1" dirty="0">
                <a:solidFill>
                  <a:srgbClr val="BF1E2E"/>
                </a:solidFill>
                <a:latin typeface="Century Gothic" pitchFamily="34" charset="0"/>
              </a:rPr>
              <a:t>Canadian Journey </a:t>
            </a:r>
            <a:r>
              <a:rPr lang="en-CA" sz="4000" dirty="0">
                <a:solidFill>
                  <a:srgbClr val="BF1E2E"/>
                </a:solidFill>
                <a:latin typeface="Century Gothic" pitchFamily="34" charset="0"/>
              </a:rPr>
              <a:t>s</a:t>
            </a:r>
            <a:r>
              <a:rPr lang="en-CA" sz="4000" dirty="0" smtClean="0">
                <a:solidFill>
                  <a:srgbClr val="BF1E2E"/>
                </a:solidFill>
                <a:latin typeface="Century Gothic" pitchFamily="34" charset="0"/>
              </a:rPr>
              <a:t>eries</a:t>
            </a:r>
            <a:endParaRPr lang="en-CA" sz="4000" dirty="0">
              <a:solidFill>
                <a:srgbClr val="BF1E2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Canadian Journey </a:t>
            </a:r>
            <a:r>
              <a:rPr lang="en-CA" dirty="0" smtClean="0"/>
              <a:t>series</a:t>
            </a:r>
          </a:p>
        </p:txBody>
      </p:sp>
      <p:pic>
        <p:nvPicPr>
          <p:cNvPr id="12291" name="Picture 3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286000"/>
            <a:ext cx="64055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Canadian Journey </a:t>
            </a:r>
            <a:r>
              <a:rPr lang="en-CA" dirty="0" smtClean="0"/>
              <a:t>series</a:t>
            </a:r>
          </a:p>
        </p:txBody>
      </p:sp>
      <p:pic>
        <p:nvPicPr>
          <p:cNvPr id="13315" name="Picture 2" descr="CJS20_Back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008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20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Polymer series</vt:lpstr>
      <vt:lpstr>Polymer series</vt:lpstr>
      <vt:lpstr>Polymer series</vt:lpstr>
      <vt:lpstr>PowerPoint Presentation</vt:lpstr>
      <vt:lpstr>Canadian Journey series</vt:lpstr>
      <vt:lpstr>Canadian Journey series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PowerPoint 1, Lesson 1-1</dc:title>
  <dc:creator>Bank of Canada</dc:creator>
  <cp:lastModifiedBy>Lyne Kingsbury</cp:lastModifiedBy>
  <cp:revision>39</cp:revision>
  <dcterms:created xsi:type="dcterms:W3CDTF">2012-05-31T18:39:40Z</dcterms:created>
  <dcterms:modified xsi:type="dcterms:W3CDTF">2013-09-06T17:45:39Z</dcterms:modified>
</cp:coreProperties>
</file>